
<file path=[Content_Types].xml><?xml version="1.0" encoding="utf-8"?>
<Types xmlns="http://schemas.openxmlformats.org/package/2006/content-types">
  <Override PartName="/_rels/.rels" ContentType="application/vnd.openxmlformats-package.relationships+xml"/>
  <Override PartName="/ppt/notesSlides/_rels/notesSlide16.xml.rels" ContentType="application/vnd.openxmlformats-package.relationships+xml"/>
  <Override PartName="/ppt/notesSlides/_rels/notesSlide15.xml.rels" ContentType="application/vnd.openxmlformats-package.relationships+xml"/>
  <Override PartName="/ppt/notesSlides/_rels/notesSlide14.xml.rels" ContentType="application/vnd.openxmlformats-package.relationships+xml"/>
  <Override PartName="/ppt/notesSlides/_rels/notesSlide13.xml.rels" ContentType="application/vnd.openxmlformats-package.relationships+xml"/>
  <Override PartName="/ppt/notesSlides/_rels/notesSlide12.xml.rels" ContentType="application/vnd.openxmlformats-package.relationships+xml"/>
  <Override PartName="/ppt/notesSlides/_rels/notesSlide11.xml.rels" ContentType="application/vnd.openxmlformats-package.relationships+xml"/>
  <Override PartName="/ppt/notesSlides/_rels/notesSlide4.xml.rels" ContentType="application/vnd.openxmlformats-package.relationships+xml"/>
  <Override PartName="/ppt/notesSlides/_rels/notesSlide3.xml.rels" ContentType="application/vnd.openxmlformats-package.relationships+xml"/>
  <Override PartName="/ppt/notesSlides/_rels/notesSlide5.xml.rels" ContentType="application/vnd.openxmlformats-package.relationships+xml"/>
  <Override PartName="/ppt/notesSlides/_rels/notesSlide6.xml.rels" ContentType="application/vnd.openxmlformats-package.relationships+xml"/>
  <Override PartName="/ppt/notesSlides/_rels/notesSlide7.xml.rels" ContentType="application/vnd.openxmlformats-package.relationships+xml"/>
  <Override PartName="/ppt/notesSlides/_rels/notesSlide2.xml.rels" ContentType="application/vnd.openxmlformats-package.relationships+xml"/>
  <Override PartName="/ppt/notesSlides/_rels/notesSlide8.xml.rels" ContentType="application/vnd.openxmlformats-package.relationships+xml"/>
  <Override PartName="/ppt/notesSlides/_rels/notesSlide1.xml.rels" ContentType="application/vnd.openxmlformats-package.relationships+xml"/>
  <Override PartName="/ppt/notesSlides/_rels/notesSlide9.xml.rels" ContentType="application/vnd.openxmlformats-package.relationships+xml"/>
  <Override PartName="/ppt/notesSlides/_rels/notesSlide10.xml.rels" ContentType="application/vnd.openxmlformats-package.relationships+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Layouts/slideLayout60.xml" ContentType="application/vnd.openxmlformats-officedocument.presentationml.slideLayout+xml"/>
  <Override PartName="/ppt/slideLayouts/slideLayout59.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_rels/slideLayout60.xml.rels" ContentType="application/vnd.openxmlformats-package.relationships+xml"/>
  <Override PartName="/ppt/slideLayouts/_rels/slideLayout59.xml.rels" ContentType="application/vnd.openxmlformats-package.relationships+xml"/>
  <Override PartName="/ppt/slideLayouts/_rels/slideLayout57.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51.xml.rels" ContentType="application/vnd.openxmlformats-package.relationships+xml"/>
  <Override PartName="/ppt/slideLayouts/_rels/slideLayout49.xml.rels" ContentType="application/vnd.openxmlformats-package.relationships+xml"/>
  <Override PartName="/ppt/slideLayouts/_rels/slideLayout48.xml.rels" ContentType="application/vnd.openxmlformats-package.relationships+xml"/>
  <Override PartName="/ppt/slideLayouts/_rels/slideLayout47.xml.rels" ContentType="application/vnd.openxmlformats-package.relationships+xml"/>
  <Override PartName="/ppt/slideLayouts/_rels/slideLayout21.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27.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50.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1.xml.rels" ContentType="application/vnd.openxmlformats-package.relationships+xml"/>
  <Override PartName="/ppt/slideLayouts/_rels/slideLayout52.xml.rels" ContentType="application/vnd.openxmlformats-package.relationships+xml"/>
  <Override PartName="/ppt/slideLayouts/_rels/slideLayout7.xml.rels" ContentType="application/vnd.openxmlformats-package.relationships+xml"/>
  <Override PartName="/ppt/slideLayouts/_rels/slideLayout42.xml.rels" ContentType="application/vnd.openxmlformats-package.relationships+xml"/>
  <Override PartName="/ppt/slideLayouts/_rels/slideLayout1.xml.rels" ContentType="application/vnd.openxmlformats-package.relationships+xml"/>
  <Override PartName="/ppt/slideLayouts/_rels/slideLayout53.xml.rels" ContentType="application/vnd.openxmlformats-package.relationships+xml"/>
  <Override PartName="/ppt/slideLayouts/_rels/slideLayout8.xml.rels" ContentType="application/vnd.openxmlformats-package.relationships+xml"/>
  <Override PartName="/ppt/slideLayouts/_rels/slideLayout43.xml.rels" ContentType="application/vnd.openxmlformats-package.relationships+xml"/>
  <Override PartName="/ppt/slideLayouts/_rels/slideLayout2.xml.rels" ContentType="application/vnd.openxmlformats-package.relationships+xml"/>
  <Override PartName="/ppt/slideLayouts/_rels/slideLayout54.xml.rels" ContentType="application/vnd.openxmlformats-package.relationships+xml"/>
  <Override PartName="/ppt/slideLayouts/_rels/slideLayout9.xml.rels" ContentType="application/vnd.openxmlformats-package.relationships+xml"/>
  <Override PartName="/ppt/slideLayouts/_rels/slideLayout33.xml.rels" ContentType="application/vnd.openxmlformats-package.relationships+xml"/>
  <Override PartName="/ppt/slideLayouts/_rels/slideLayout44.xml.rels" ContentType="application/vnd.openxmlformats-package.relationships+xml"/>
  <Override PartName="/ppt/slideLayouts/_rels/slideLayout17.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58.xml.rels" ContentType="application/vnd.openxmlformats-package.relationships+xml"/>
  <Override PartName="/ppt/slideLayouts/_rels/slideLayout26.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4.xml.rels" ContentType="application/vnd.openxmlformats-package.relationships+xml"/>
  <Override PartName="/ppt/slideLayouts/_rels/slideLayout45.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6.xml.rels" ContentType="application/vnd.openxmlformats-package.relationships+xml"/>
  <Override PartName="/ppt/slideLayouts/slideLayout50.xml" ContentType="application/vnd.openxmlformats-officedocument.presentationml.slideLayout+xml"/>
  <Override PartName="/ppt/slideLayouts/slideLayout22.xml" ContentType="application/vnd.openxmlformats-officedocument.presentationml.slideLayout+xml"/>
  <Override PartName="/ppt/slideLayouts/slideLayout16.xml" ContentType="application/vnd.openxmlformats-officedocument.presentationml.slideLayout+xml"/>
  <Override PartName="/ppt/slideLayouts/slideLayout48.xml" ContentType="application/vnd.openxmlformats-officedocument.presentationml.slideLayout+xml"/>
  <Override PartName="/ppt/slideLayouts/slideLayout7.xml" ContentType="application/vnd.openxmlformats-officedocument.presentationml.slideLayout+xml"/>
  <Override PartName="/ppt/slideLayouts/slideLayout15.xml" ContentType="application/vnd.openxmlformats-officedocument.presentationml.slideLayout+xml"/>
  <Override PartName="/ppt/slideLayouts/slideLayout47.xml" ContentType="application/vnd.openxmlformats-officedocument.presentationml.slideLayout+xml"/>
  <Override PartName="/ppt/slideLayouts/slideLayout6.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17.xml" ContentType="application/vnd.openxmlformats-officedocument.presentationml.slideLayout+xml"/>
  <Override PartName="/ppt/slideLayouts/slideLayout49.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1.xml" ContentType="application/vnd.openxmlformats-officedocument.presentationml.slideLayout+xml"/>
  <Override PartName="/ppt/slideLayouts/slideLayout42.xml" ContentType="application/vnd.openxmlformats-officedocument.presentationml.slideLayout+xml"/>
  <Override PartName="/ppt/slideLayouts/slideLayout2.xml" ContentType="application/vnd.openxmlformats-officedocument.presentationml.slideLayout+xml"/>
  <Override PartName="/ppt/slideLayouts/slideLayout43.xml" ContentType="application/vnd.openxmlformats-officedocument.presentationml.slideLayout+xml"/>
  <Override PartName="/ppt/slideLayouts/slideLayout3.xml" ContentType="application/vnd.openxmlformats-officedocument.presentationml.slideLayout+xml"/>
  <Override PartName="/ppt/slideLayouts/slideLayout44.xml" ContentType="application/vnd.openxmlformats-officedocument.presentationml.slideLayout+xml"/>
  <Override PartName="/ppt/slideLayouts/slideLayout4.xml" ContentType="application/vnd.openxmlformats-officedocument.presentationml.slideLayout+xml"/>
  <Override PartName="/ppt/slideLayouts/slideLayout45.xml" ContentType="application/vnd.openxmlformats-officedocument.presentationml.slideLayout+xml"/>
  <Override PartName="/ppt/slideLayouts/slideLayout5.xml" ContentType="application/vnd.openxmlformats-officedocument.presentationml.slideLayout+xml"/>
  <Override PartName="/ppt/slideLayouts/slideLayout46.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5.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slideMaster5.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6.xml" ContentType="application/vnd.openxmlformats-officedocument.theme+xml"/>
  <Override PartName="/ppt/theme/theme5.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_rels/presentation.xml.rels" ContentType="application/vnd.openxmlformats-package.relationships+xml"/>
  <Override PartName="/ppt/media/image45.png" ContentType="image/png"/>
  <Override PartName="/ppt/media/image43.png" ContentType="image/png"/>
  <Override PartName="/ppt/media/image42.png" ContentType="image/png"/>
  <Override PartName="/ppt/media/image41.png" ContentType="image/png"/>
  <Override PartName="/ppt/media/image40.png" ContentType="image/png"/>
  <Override PartName="/ppt/media/image35.png" ContentType="image/png"/>
  <Override PartName="/ppt/media/image34.png" ContentType="image/png"/>
  <Override PartName="/ppt/media/image33.png" ContentType="image/png"/>
  <Override PartName="/ppt/media/image32.png" ContentType="image/png"/>
  <Override PartName="/ppt/media/image31.png" ContentType="image/png"/>
  <Override PartName="/ppt/media/image30.png" ContentType="image/png"/>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9.png" ContentType="image/png"/>
  <Override PartName="/ppt/media/image10.png" ContentType="image/png"/>
  <Override PartName="/ppt/media/image23.png" ContentType="image/png"/>
  <Override PartName="/ppt/media/image8.png" ContentType="image/png"/>
  <Override PartName="/ppt/media/image36.png" ContentType="image/png"/>
  <Override PartName="/ppt/media/image1.png" ContentType="image/png"/>
  <Override PartName="/ppt/media/image44.jpeg" ContentType="image/jpeg"/>
  <Override PartName="/ppt/media/image6.png" ContentType="image/png"/>
  <Override PartName="/ppt/media/image21.png" ContentType="image/png"/>
  <Override PartName="/ppt/media/image37.png" ContentType="image/png"/>
  <Override PartName="/ppt/media/image2.png" ContentType="image/png"/>
  <Override PartName="/ppt/media/image7.png" ContentType="image/png"/>
  <Override PartName="/ppt/media/image22.png" ContentType="image/png"/>
  <Override PartName="/ppt/media/image38.png" ContentType="image/png"/>
  <Override PartName="/ppt/media/image3.png" ContentType="image/png"/>
  <Override PartName="/ppt/media/image39.png" ContentType="image/png"/>
  <Override PartName="/ppt/media/image4.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5.png" ContentType="image/png"/>
  <Override PartName="/ppt/media/image20.png" ContentType="image/png"/>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
</Relationships>
</file>

<file path=ppt/notesMasters/_rels/notesMaster1.xml.rels><?xml version="1.0" encoding="UTF-8"?>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PlaceHolder 1"/>
          <p:cNvSpPr>
            <a:spLocks noGrp="1"/>
          </p:cNvSpPr>
          <p:nvPr>
            <p:ph type="body"/>
          </p:nvPr>
        </p:nvSpPr>
        <p:spPr>
          <a:xfrm>
            <a:off x="756000" y="5078520"/>
            <a:ext cx="6047640" cy="4811040"/>
          </a:xfrm>
          <a:prstGeom prst="rect">
            <a:avLst/>
          </a:prstGeom>
        </p:spPr>
        <p:txBody>
          <a:bodyPr lIns="0" rIns="0" tIns="0" bIns="0"/>
          <a:p>
            <a:r>
              <a:rPr b="0" lang="en-US" sz="2000" spc="-1" strike="noStrike">
                <a:solidFill>
                  <a:srgbClr val="000000"/>
                </a:solidFill>
                <a:uFill>
                  <a:solidFill>
                    <a:srgbClr val="ffffff"/>
                  </a:solidFill>
                </a:uFill>
                <a:latin typeface="Arial"/>
              </a:rPr>
              <a:t>Click to edit the notes format</a:t>
            </a:r>
            <a:endParaRPr b="0" lang="en-US" sz="2000" spc="-1" strike="noStrike">
              <a:solidFill>
                <a:srgbClr val="000000"/>
              </a:solidFill>
              <a:uFill>
                <a:solidFill>
                  <a:srgbClr val="ffffff"/>
                </a:solidFill>
              </a:uFill>
              <a:latin typeface="Arial"/>
            </a:endParaRPr>
          </a:p>
        </p:txBody>
      </p:sp>
      <p:sp>
        <p:nvSpPr>
          <p:cNvPr id="190" name="PlaceHolder 2"/>
          <p:cNvSpPr>
            <a:spLocks noGrp="1"/>
          </p:cNvSpPr>
          <p:nvPr>
            <p:ph type="hdr"/>
          </p:nvPr>
        </p:nvSpPr>
        <p:spPr>
          <a:xfrm>
            <a:off x="0" y="0"/>
            <a:ext cx="3280680" cy="534240"/>
          </a:xfrm>
          <a:prstGeom prst="rect">
            <a:avLst/>
          </a:prstGeom>
        </p:spPr>
        <p:txBody>
          <a:bodyPr lIns="0" rIns="0" tIns="0" bIns="0"/>
          <a:p>
            <a:r>
              <a:rPr b="0" lang="en-US" sz="1400" spc="-1" strike="noStrike">
                <a:solidFill>
                  <a:srgbClr val="000000"/>
                </a:solidFill>
                <a:uFill>
                  <a:solidFill>
                    <a:srgbClr val="ffffff"/>
                  </a:solidFill>
                </a:uFill>
                <a:latin typeface="Times New Roman"/>
              </a:rPr>
              <a:t>&lt;header&gt;</a:t>
            </a:r>
            <a:endParaRPr b="0" lang="en-US" sz="1400" spc="-1" strike="noStrike">
              <a:solidFill>
                <a:srgbClr val="000000"/>
              </a:solidFill>
              <a:uFill>
                <a:solidFill>
                  <a:srgbClr val="ffffff"/>
                </a:solidFill>
              </a:uFill>
              <a:latin typeface="Times New Roman"/>
            </a:endParaRPr>
          </a:p>
        </p:txBody>
      </p:sp>
      <p:sp>
        <p:nvSpPr>
          <p:cNvPr id="191" name="PlaceHolder 3"/>
          <p:cNvSpPr>
            <a:spLocks noGrp="1"/>
          </p:cNvSpPr>
          <p:nvPr>
            <p:ph type="dt"/>
          </p:nvPr>
        </p:nvSpPr>
        <p:spPr>
          <a:xfrm>
            <a:off x="4278960" y="0"/>
            <a:ext cx="3280680" cy="534240"/>
          </a:xfrm>
          <a:prstGeom prst="rect">
            <a:avLst/>
          </a:prstGeom>
        </p:spPr>
        <p:txBody>
          <a:bodyPr lIns="0" rIns="0" tIns="0" bIns="0"/>
          <a:p>
            <a:pPr algn="r"/>
            <a:r>
              <a:rPr b="0" lang="en-US" sz="1400" spc="-1" strike="noStrike">
                <a:solidFill>
                  <a:srgbClr val="000000"/>
                </a:solidFill>
                <a:uFill>
                  <a:solidFill>
                    <a:srgbClr val="ffffff"/>
                  </a:solidFill>
                </a:uFill>
                <a:latin typeface="Times New Roman"/>
              </a:rPr>
              <a:t>&lt;date/time&gt;</a:t>
            </a:r>
            <a:endParaRPr b="0" lang="en-US" sz="1400" spc="-1" strike="noStrike">
              <a:solidFill>
                <a:srgbClr val="000000"/>
              </a:solidFill>
              <a:uFill>
                <a:solidFill>
                  <a:srgbClr val="ffffff"/>
                </a:solidFill>
              </a:uFill>
              <a:latin typeface="Times New Roman"/>
            </a:endParaRPr>
          </a:p>
        </p:txBody>
      </p:sp>
      <p:sp>
        <p:nvSpPr>
          <p:cNvPr id="192" name="PlaceHolder 4"/>
          <p:cNvSpPr>
            <a:spLocks noGrp="1"/>
          </p:cNvSpPr>
          <p:nvPr>
            <p:ph type="ftr"/>
          </p:nvPr>
        </p:nvSpPr>
        <p:spPr>
          <a:xfrm>
            <a:off x="0" y="10157400"/>
            <a:ext cx="3280680" cy="534240"/>
          </a:xfrm>
          <a:prstGeom prst="rect">
            <a:avLst/>
          </a:prstGeom>
        </p:spPr>
        <p:txBody>
          <a:bodyPr lIns="0" rIns="0" tIns="0" bIns="0" anchor="b"/>
          <a:p>
            <a:r>
              <a:rPr b="0" lang="en-US" sz="1400" spc="-1" strike="noStrike">
                <a:solidFill>
                  <a:srgbClr val="000000"/>
                </a:solidFill>
                <a:uFill>
                  <a:solidFill>
                    <a:srgbClr val="ffffff"/>
                  </a:solidFill>
                </a:uFill>
                <a:latin typeface="Times New Roman"/>
              </a:rPr>
              <a:t>&lt;footer&gt;</a:t>
            </a:r>
            <a:endParaRPr b="0" lang="en-US" sz="1400" spc="-1" strike="noStrike">
              <a:solidFill>
                <a:srgbClr val="000000"/>
              </a:solidFill>
              <a:uFill>
                <a:solidFill>
                  <a:srgbClr val="ffffff"/>
                </a:solidFill>
              </a:uFill>
              <a:latin typeface="Times New Roman"/>
            </a:endParaRPr>
          </a:p>
        </p:txBody>
      </p:sp>
      <p:sp>
        <p:nvSpPr>
          <p:cNvPr id="193" name="PlaceHolder 5"/>
          <p:cNvSpPr>
            <a:spLocks noGrp="1"/>
          </p:cNvSpPr>
          <p:nvPr>
            <p:ph type="sldNum"/>
          </p:nvPr>
        </p:nvSpPr>
        <p:spPr>
          <a:xfrm>
            <a:off x="4278960" y="10157400"/>
            <a:ext cx="3280680" cy="534240"/>
          </a:xfrm>
          <a:prstGeom prst="rect">
            <a:avLst/>
          </a:prstGeom>
        </p:spPr>
        <p:txBody>
          <a:bodyPr lIns="0" rIns="0" tIns="0" bIns="0" anchor="b"/>
          <a:p>
            <a:pPr algn="r"/>
            <a:fld id="{7647F23D-328C-485F-9E13-1280FDE65EA4}" type="slidenum">
              <a:rPr b="0" lang="en-US" sz="1400" spc="-1" strike="noStrike">
                <a:solidFill>
                  <a:srgbClr val="000000"/>
                </a:solidFill>
                <a:uFill>
                  <a:solidFill>
                    <a:srgbClr val="ffffff"/>
                  </a:solidFill>
                </a:uFill>
                <a:latin typeface="Times New Roman"/>
              </a:rPr>
              <a:t>&lt;number&gt;</a:t>
            </a:fld>
            <a:endParaRPr b="0" lang="en-US"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PlaceHolder 1"/>
          <p:cNvSpPr>
            <a:spLocks noGrp="1"/>
          </p:cNvSpPr>
          <p:nvPr>
            <p:ph type="body"/>
          </p:nvPr>
        </p:nvSpPr>
        <p:spPr>
          <a:xfrm>
            <a:off x="685800" y="4343400"/>
            <a:ext cx="5482800" cy="4111200"/>
          </a:xfrm>
          <a:prstGeom prst="rect">
            <a:avLst/>
          </a:prstGeom>
        </p:spPr>
        <p:txBody>
          <a:bodyPr lIns="0" rIns="0" tIns="0" bIns="0"/>
          <a:p>
            <a:endParaRPr b="0" lang="en-US" sz="2000" spc="-1" strike="noStrike">
              <a:solidFill>
                <a:srgbClr val="000000"/>
              </a:solidFill>
              <a:uFill>
                <a:solidFill>
                  <a:srgbClr val="ffffff"/>
                </a:solidFill>
              </a:uFill>
              <a:latin typeface="Arial"/>
            </a:endParaRPr>
          </a:p>
        </p:txBody>
      </p:sp>
      <p:sp>
        <p:nvSpPr>
          <p:cNvPr id="365" name="CustomShape 2"/>
          <p:cNvSpPr/>
          <p:nvPr/>
        </p:nvSpPr>
        <p:spPr>
          <a:xfrm>
            <a:off x="3884760" y="8685360"/>
            <a:ext cx="2968200" cy="453600"/>
          </a:xfrm>
          <a:prstGeom prst="rect">
            <a:avLst/>
          </a:prstGeom>
          <a:noFill/>
          <a:ln>
            <a:noFill/>
          </a:ln>
        </p:spPr>
        <p:style>
          <a:lnRef idx="0"/>
          <a:fillRef idx="0"/>
          <a:effectRef idx="0"/>
          <a:fontRef idx="minor"/>
        </p:style>
        <p:txBody>
          <a:bodyPr lIns="90000" rIns="90000" tIns="45000" bIns="45000" anchor="b"/>
          <a:p>
            <a:pPr>
              <a:lnSpc>
                <a:spcPct val="100000"/>
              </a:lnSpc>
            </a:pPr>
            <a:fld id="{EDAD2C22-2AF1-43CB-8778-A8F1B64BBD52}" type="slidenum">
              <a:rPr b="0" lang="en-US" sz="1200" spc="-1" strike="noStrike">
                <a:solidFill>
                  <a:srgbClr val="000000"/>
                </a:solidFill>
                <a:uFill>
                  <a:solidFill>
                    <a:srgbClr val="ffffff"/>
                  </a:solidFill>
                </a:uFill>
                <a:latin typeface="Calibri"/>
                <a:ea typeface="MS PGothic"/>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PlaceHolder 1"/>
          <p:cNvSpPr>
            <a:spLocks noGrp="1"/>
          </p:cNvSpPr>
          <p:nvPr>
            <p:ph type="body"/>
          </p:nvPr>
        </p:nvSpPr>
        <p:spPr>
          <a:xfrm>
            <a:off x="685800" y="4343400"/>
            <a:ext cx="5482800" cy="4111200"/>
          </a:xfrm>
          <a:prstGeom prst="rect">
            <a:avLst/>
          </a:prstGeom>
        </p:spPr>
        <p:txBody>
          <a:bodyPr lIns="0" rIns="0" tIns="0" bIns="0"/>
          <a:p>
            <a:endParaRPr b="0" lang="en-US" sz="2000" spc="-1" strike="noStrike">
              <a:solidFill>
                <a:srgbClr val="000000"/>
              </a:solidFill>
              <a:uFill>
                <a:solidFill>
                  <a:srgbClr val="ffffff"/>
                </a:solidFill>
              </a:uFill>
              <a:latin typeface="Arial"/>
            </a:endParaRPr>
          </a:p>
        </p:txBody>
      </p:sp>
      <p:sp>
        <p:nvSpPr>
          <p:cNvPr id="383" name="CustomShape 2"/>
          <p:cNvSpPr/>
          <p:nvPr/>
        </p:nvSpPr>
        <p:spPr>
          <a:xfrm>
            <a:off x="3884760" y="8685360"/>
            <a:ext cx="2968200" cy="453600"/>
          </a:xfrm>
          <a:prstGeom prst="rect">
            <a:avLst/>
          </a:prstGeom>
          <a:noFill/>
          <a:ln>
            <a:noFill/>
          </a:ln>
        </p:spPr>
        <p:style>
          <a:lnRef idx="0"/>
          <a:fillRef idx="0"/>
          <a:effectRef idx="0"/>
          <a:fontRef idx="minor"/>
        </p:style>
        <p:txBody>
          <a:bodyPr lIns="90000" rIns="90000" tIns="45000" bIns="45000" anchor="b"/>
          <a:p>
            <a:pPr>
              <a:lnSpc>
                <a:spcPct val="100000"/>
              </a:lnSpc>
            </a:pPr>
            <a:fld id="{CBD4402E-7E7A-4862-9A3F-7E8FFE93E33E}" type="slidenum">
              <a:rPr b="0" lang="en-US" sz="1200" spc="-1" strike="noStrike">
                <a:solidFill>
                  <a:srgbClr val="000000"/>
                </a:solidFill>
                <a:uFill>
                  <a:solidFill>
                    <a:srgbClr val="ffffff"/>
                  </a:solidFill>
                </a:uFill>
                <a:latin typeface="Calibri"/>
                <a:ea typeface="MS PGothic"/>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4" name="PlaceHolder 1"/>
          <p:cNvSpPr>
            <a:spLocks noGrp="1"/>
          </p:cNvSpPr>
          <p:nvPr>
            <p:ph type="body"/>
          </p:nvPr>
        </p:nvSpPr>
        <p:spPr>
          <a:xfrm>
            <a:off x="685800" y="4343400"/>
            <a:ext cx="5482800" cy="4111200"/>
          </a:xfrm>
          <a:prstGeom prst="rect">
            <a:avLst/>
          </a:prstGeom>
        </p:spPr>
        <p:txBody>
          <a:bodyPr lIns="0" rIns="0" tIns="0" bIns="0"/>
          <a:p>
            <a:endParaRPr b="0" lang="en-US" sz="2000" spc="-1" strike="noStrike">
              <a:solidFill>
                <a:srgbClr val="000000"/>
              </a:solidFill>
              <a:uFill>
                <a:solidFill>
                  <a:srgbClr val="ffffff"/>
                </a:solidFill>
              </a:uFill>
              <a:latin typeface="Arial"/>
            </a:endParaRPr>
          </a:p>
        </p:txBody>
      </p:sp>
      <p:sp>
        <p:nvSpPr>
          <p:cNvPr id="385" name="CustomShape 2"/>
          <p:cNvSpPr/>
          <p:nvPr/>
        </p:nvSpPr>
        <p:spPr>
          <a:xfrm>
            <a:off x="3884760" y="8685360"/>
            <a:ext cx="2968200" cy="453600"/>
          </a:xfrm>
          <a:prstGeom prst="rect">
            <a:avLst/>
          </a:prstGeom>
          <a:noFill/>
          <a:ln>
            <a:noFill/>
          </a:ln>
        </p:spPr>
        <p:style>
          <a:lnRef idx="0"/>
          <a:fillRef idx="0"/>
          <a:effectRef idx="0"/>
          <a:fontRef idx="minor"/>
        </p:style>
        <p:txBody>
          <a:bodyPr lIns="90000" rIns="90000" tIns="45000" bIns="45000" anchor="b"/>
          <a:p>
            <a:pPr>
              <a:lnSpc>
                <a:spcPct val="100000"/>
              </a:lnSpc>
            </a:pPr>
            <a:fld id="{F72F1023-DBA9-4D00-B850-05201873A21D}" type="slidenum">
              <a:rPr b="0" lang="en-US" sz="1200" spc="-1" strike="noStrike">
                <a:solidFill>
                  <a:srgbClr val="000000"/>
                </a:solidFill>
                <a:uFill>
                  <a:solidFill>
                    <a:srgbClr val="ffffff"/>
                  </a:solidFill>
                </a:uFill>
                <a:latin typeface="Calibri"/>
                <a:ea typeface="MS PGothic"/>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PlaceHolder 1"/>
          <p:cNvSpPr>
            <a:spLocks noGrp="1"/>
          </p:cNvSpPr>
          <p:nvPr>
            <p:ph type="body"/>
          </p:nvPr>
        </p:nvSpPr>
        <p:spPr>
          <a:xfrm>
            <a:off x="685800" y="4343400"/>
            <a:ext cx="5482800" cy="4111200"/>
          </a:xfrm>
          <a:prstGeom prst="rect">
            <a:avLst/>
          </a:prstGeom>
        </p:spPr>
        <p:txBody>
          <a:bodyPr lIns="0" rIns="0" tIns="0" bIns="0"/>
          <a:p>
            <a:endParaRPr b="0" lang="en-US" sz="2000" spc="-1" strike="noStrike">
              <a:solidFill>
                <a:srgbClr val="000000"/>
              </a:solidFill>
              <a:uFill>
                <a:solidFill>
                  <a:srgbClr val="ffffff"/>
                </a:solidFill>
              </a:uFill>
              <a:latin typeface="Arial"/>
            </a:endParaRPr>
          </a:p>
        </p:txBody>
      </p:sp>
      <p:sp>
        <p:nvSpPr>
          <p:cNvPr id="387" name="CustomShape 2"/>
          <p:cNvSpPr/>
          <p:nvPr/>
        </p:nvSpPr>
        <p:spPr>
          <a:xfrm>
            <a:off x="3884760" y="8685360"/>
            <a:ext cx="2968200" cy="453600"/>
          </a:xfrm>
          <a:prstGeom prst="rect">
            <a:avLst/>
          </a:prstGeom>
          <a:noFill/>
          <a:ln>
            <a:noFill/>
          </a:ln>
        </p:spPr>
        <p:style>
          <a:lnRef idx="0"/>
          <a:fillRef idx="0"/>
          <a:effectRef idx="0"/>
          <a:fontRef idx="minor"/>
        </p:style>
        <p:txBody>
          <a:bodyPr lIns="90000" rIns="90000" tIns="45000" bIns="45000" anchor="b"/>
          <a:p>
            <a:pPr>
              <a:lnSpc>
                <a:spcPct val="100000"/>
              </a:lnSpc>
            </a:pPr>
            <a:fld id="{ECB3D0D5-DF2B-4919-9179-0804D940F98E}" type="slidenum">
              <a:rPr b="0" lang="en-US" sz="1200" spc="-1" strike="noStrike">
                <a:solidFill>
                  <a:srgbClr val="000000"/>
                </a:solidFill>
                <a:uFill>
                  <a:solidFill>
                    <a:srgbClr val="ffffff"/>
                  </a:solidFill>
                </a:uFill>
                <a:latin typeface="Calibri"/>
                <a:ea typeface="MS PGothic"/>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8" name="PlaceHolder 1"/>
          <p:cNvSpPr>
            <a:spLocks noGrp="1"/>
          </p:cNvSpPr>
          <p:nvPr>
            <p:ph type="body"/>
          </p:nvPr>
        </p:nvSpPr>
        <p:spPr>
          <a:xfrm>
            <a:off x="685800" y="4343400"/>
            <a:ext cx="5482800" cy="4111200"/>
          </a:xfrm>
          <a:prstGeom prst="rect">
            <a:avLst/>
          </a:prstGeom>
        </p:spPr>
        <p:txBody>
          <a:bodyPr lIns="0" rIns="0" tIns="0" bIns="0"/>
          <a:p>
            <a:endParaRPr b="0" lang="en-US" sz="2000" spc="-1" strike="noStrike">
              <a:solidFill>
                <a:srgbClr val="000000"/>
              </a:solidFill>
              <a:uFill>
                <a:solidFill>
                  <a:srgbClr val="ffffff"/>
                </a:solidFill>
              </a:uFill>
              <a:latin typeface="Arial"/>
            </a:endParaRPr>
          </a:p>
        </p:txBody>
      </p:sp>
      <p:sp>
        <p:nvSpPr>
          <p:cNvPr id="389" name="CustomShape 2"/>
          <p:cNvSpPr/>
          <p:nvPr/>
        </p:nvSpPr>
        <p:spPr>
          <a:xfrm>
            <a:off x="3884760" y="8685360"/>
            <a:ext cx="2968200" cy="453600"/>
          </a:xfrm>
          <a:prstGeom prst="rect">
            <a:avLst/>
          </a:prstGeom>
          <a:noFill/>
          <a:ln>
            <a:noFill/>
          </a:ln>
        </p:spPr>
        <p:style>
          <a:lnRef idx="0"/>
          <a:fillRef idx="0"/>
          <a:effectRef idx="0"/>
          <a:fontRef idx="minor"/>
        </p:style>
        <p:txBody>
          <a:bodyPr lIns="90000" rIns="90000" tIns="45000" bIns="45000" anchor="b"/>
          <a:p>
            <a:pPr>
              <a:lnSpc>
                <a:spcPct val="100000"/>
              </a:lnSpc>
            </a:pPr>
            <a:fld id="{6C2C8276-56BA-4A0A-8746-DF7893758613}" type="slidenum">
              <a:rPr b="0" lang="en-US" sz="1200" spc="-1" strike="noStrike">
                <a:solidFill>
                  <a:srgbClr val="000000"/>
                </a:solidFill>
                <a:uFill>
                  <a:solidFill>
                    <a:srgbClr val="ffffff"/>
                  </a:solidFill>
                </a:uFill>
                <a:latin typeface="Calibri"/>
                <a:ea typeface="MS PGothic"/>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PlaceHolder 1"/>
          <p:cNvSpPr>
            <a:spLocks noGrp="1"/>
          </p:cNvSpPr>
          <p:nvPr>
            <p:ph type="body"/>
          </p:nvPr>
        </p:nvSpPr>
        <p:spPr>
          <a:xfrm>
            <a:off x="685800" y="4343400"/>
            <a:ext cx="5482800" cy="4111200"/>
          </a:xfrm>
          <a:prstGeom prst="rect">
            <a:avLst/>
          </a:prstGeom>
        </p:spPr>
        <p:txBody>
          <a:bodyPr lIns="0" rIns="0" tIns="0" bIns="0"/>
          <a:p>
            <a:endParaRPr b="0" lang="en-US" sz="2000" spc="-1" strike="noStrike">
              <a:solidFill>
                <a:srgbClr val="000000"/>
              </a:solidFill>
              <a:uFill>
                <a:solidFill>
                  <a:srgbClr val="ffffff"/>
                </a:solidFill>
              </a:uFill>
              <a:latin typeface="Arial"/>
            </a:endParaRPr>
          </a:p>
        </p:txBody>
      </p:sp>
      <p:sp>
        <p:nvSpPr>
          <p:cNvPr id="391" name="CustomShape 2"/>
          <p:cNvSpPr/>
          <p:nvPr/>
        </p:nvSpPr>
        <p:spPr>
          <a:xfrm>
            <a:off x="3884760" y="8685360"/>
            <a:ext cx="2968200" cy="453600"/>
          </a:xfrm>
          <a:prstGeom prst="rect">
            <a:avLst/>
          </a:prstGeom>
          <a:noFill/>
          <a:ln>
            <a:noFill/>
          </a:ln>
        </p:spPr>
        <p:style>
          <a:lnRef idx="0"/>
          <a:fillRef idx="0"/>
          <a:effectRef idx="0"/>
          <a:fontRef idx="minor"/>
        </p:style>
        <p:txBody>
          <a:bodyPr lIns="90000" rIns="90000" tIns="45000" bIns="45000" anchor="b"/>
          <a:p>
            <a:pPr>
              <a:lnSpc>
                <a:spcPct val="100000"/>
              </a:lnSpc>
            </a:pPr>
            <a:fld id="{6D8F109A-ABED-46EF-9424-13CFED723CFB}" type="slidenum">
              <a:rPr b="0" lang="en-US" sz="1200" spc="-1" strike="noStrike">
                <a:solidFill>
                  <a:srgbClr val="000000"/>
                </a:solidFill>
                <a:uFill>
                  <a:solidFill>
                    <a:srgbClr val="ffffff"/>
                  </a:solidFill>
                </a:uFill>
                <a:latin typeface="Calibri"/>
                <a:ea typeface="MS PGothic"/>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2" name="PlaceHolder 1"/>
          <p:cNvSpPr>
            <a:spLocks noGrp="1"/>
          </p:cNvSpPr>
          <p:nvPr>
            <p:ph type="body"/>
          </p:nvPr>
        </p:nvSpPr>
        <p:spPr>
          <a:xfrm>
            <a:off x="685800" y="4343400"/>
            <a:ext cx="5482800" cy="4111200"/>
          </a:xfrm>
          <a:prstGeom prst="rect">
            <a:avLst/>
          </a:prstGeom>
        </p:spPr>
        <p:txBody>
          <a:bodyPr lIns="0" rIns="0" tIns="0" bIns="0"/>
          <a:p>
            <a:endParaRPr b="0" lang="en-US" sz="2000" spc="-1" strike="noStrike">
              <a:solidFill>
                <a:srgbClr val="000000"/>
              </a:solidFill>
              <a:uFill>
                <a:solidFill>
                  <a:srgbClr val="ffffff"/>
                </a:solidFill>
              </a:uFill>
              <a:latin typeface="Arial"/>
            </a:endParaRPr>
          </a:p>
        </p:txBody>
      </p:sp>
      <p:sp>
        <p:nvSpPr>
          <p:cNvPr id="393" name="CustomShape 2"/>
          <p:cNvSpPr/>
          <p:nvPr/>
        </p:nvSpPr>
        <p:spPr>
          <a:xfrm>
            <a:off x="3884760" y="8685360"/>
            <a:ext cx="2968200" cy="453600"/>
          </a:xfrm>
          <a:prstGeom prst="rect">
            <a:avLst/>
          </a:prstGeom>
          <a:noFill/>
          <a:ln>
            <a:noFill/>
          </a:ln>
        </p:spPr>
        <p:style>
          <a:lnRef idx="0"/>
          <a:fillRef idx="0"/>
          <a:effectRef idx="0"/>
          <a:fontRef idx="minor"/>
        </p:style>
        <p:txBody>
          <a:bodyPr lIns="90000" rIns="90000" tIns="45000" bIns="45000" anchor="b"/>
          <a:p>
            <a:pPr>
              <a:lnSpc>
                <a:spcPct val="100000"/>
              </a:lnSpc>
            </a:pPr>
            <a:fld id="{0CFC9E94-6F5A-4AC8-BD01-A86EED0FC021}" type="slidenum">
              <a:rPr b="0" lang="en-US" sz="1200" spc="-1" strike="noStrike">
                <a:solidFill>
                  <a:srgbClr val="000000"/>
                </a:solidFill>
                <a:uFill>
                  <a:solidFill>
                    <a:srgbClr val="ffffff"/>
                  </a:solidFill>
                </a:uFill>
                <a:latin typeface="Calibri"/>
                <a:ea typeface="MS PGothic"/>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4" name="PlaceHolder 1"/>
          <p:cNvSpPr>
            <a:spLocks noGrp="1"/>
          </p:cNvSpPr>
          <p:nvPr>
            <p:ph type="body"/>
          </p:nvPr>
        </p:nvSpPr>
        <p:spPr>
          <a:xfrm>
            <a:off x="685800" y="4343400"/>
            <a:ext cx="5486040" cy="4114440"/>
          </a:xfrm>
          <a:prstGeom prst="rect">
            <a:avLst/>
          </a:prstGeom>
        </p:spPr>
        <p:txBody>
          <a:bodyPr/>
          <a:p>
            <a:endParaRPr b="0" lang="en-US" sz="2810" spc="-1" strike="noStrike">
              <a:solidFill>
                <a:srgbClr val="000000"/>
              </a:solidFill>
              <a:uFill>
                <a:solidFill>
                  <a:srgbClr val="ffffff"/>
                </a:solidFill>
              </a:uFill>
              <a:latin typeface="Arial"/>
            </a:endParaRPr>
          </a:p>
        </p:txBody>
      </p:sp>
      <p:sp>
        <p:nvSpPr>
          <p:cNvPr id="395" name="TextShape 2"/>
          <p:cNvSpPr txBox="1"/>
          <p:nvPr/>
        </p:nvSpPr>
        <p:spPr>
          <a:xfrm>
            <a:off x="3884760" y="8685360"/>
            <a:ext cx="2971440" cy="456840"/>
          </a:xfrm>
          <a:prstGeom prst="rect">
            <a:avLst/>
          </a:prstGeom>
          <a:noFill/>
          <a:ln>
            <a:noFill/>
          </a:ln>
        </p:spPr>
        <p:txBody>
          <a:bodyPr anchor="b"/>
          <a:p>
            <a:pPr algn="r">
              <a:lnSpc>
                <a:spcPct val="100000"/>
              </a:lnSpc>
            </a:pPr>
            <a:fld id="{5A8BA86F-EFA6-4EE6-B39E-B102FC6D783E}" type="slidenum">
              <a:rPr b="0" lang="en-US" sz="1200" spc="-1" strike="noStrike">
                <a:solidFill>
                  <a:srgbClr val="000000"/>
                </a:solidFill>
                <a:uFill>
                  <a:solidFill>
                    <a:srgbClr val="ffffff"/>
                  </a:solidFill>
                </a:uFill>
                <a:latin typeface="Calibri"/>
                <a:ea typeface="MS PGothic"/>
              </a:rPr>
              <a:t>&lt;number&gt;</a:t>
            </a:fld>
            <a:endParaRPr b="0" lang="en-US" sz="1200" spc="-1" strike="noStrike">
              <a:solidFill>
                <a:srgbClr val="000000"/>
              </a:solidFill>
              <a:uFill>
                <a:solidFill>
                  <a:srgbClr val="ffffff"/>
                </a:solidFill>
              </a:u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PlaceHolder 1"/>
          <p:cNvSpPr>
            <a:spLocks noGrp="1"/>
          </p:cNvSpPr>
          <p:nvPr>
            <p:ph type="body"/>
          </p:nvPr>
        </p:nvSpPr>
        <p:spPr>
          <a:xfrm>
            <a:off x="685800" y="4343400"/>
            <a:ext cx="5482800" cy="4111200"/>
          </a:xfrm>
          <a:prstGeom prst="rect">
            <a:avLst/>
          </a:prstGeom>
        </p:spPr>
        <p:txBody>
          <a:bodyPr lIns="0" rIns="0" tIns="0" bIns="0"/>
          <a:p>
            <a:endParaRPr b="0" lang="en-US" sz="2000" spc="-1" strike="noStrike">
              <a:solidFill>
                <a:srgbClr val="000000"/>
              </a:solidFill>
              <a:uFill>
                <a:solidFill>
                  <a:srgbClr val="ffffff"/>
                </a:solidFill>
              </a:uFill>
              <a:latin typeface="Arial"/>
            </a:endParaRPr>
          </a:p>
        </p:txBody>
      </p:sp>
      <p:sp>
        <p:nvSpPr>
          <p:cNvPr id="367" name="CustomShape 2"/>
          <p:cNvSpPr/>
          <p:nvPr/>
        </p:nvSpPr>
        <p:spPr>
          <a:xfrm>
            <a:off x="3884760" y="8685360"/>
            <a:ext cx="2968200" cy="453600"/>
          </a:xfrm>
          <a:prstGeom prst="rect">
            <a:avLst/>
          </a:prstGeom>
          <a:noFill/>
          <a:ln>
            <a:noFill/>
          </a:ln>
        </p:spPr>
        <p:style>
          <a:lnRef idx="0"/>
          <a:fillRef idx="0"/>
          <a:effectRef idx="0"/>
          <a:fontRef idx="minor"/>
        </p:style>
        <p:txBody>
          <a:bodyPr lIns="90000" rIns="90000" tIns="45000" bIns="45000" anchor="b"/>
          <a:p>
            <a:pPr>
              <a:lnSpc>
                <a:spcPct val="100000"/>
              </a:lnSpc>
            </a:pPr>
            <a:fld id="{4EEFD08B-6F8B-4D6A-B6B8-25B98ACBE0F1}" type="slidenum">
              <a:rPr b="0" lang="en-US" sz="1200" spc="-1" strike="noStrike">
                <a:solidFill>
                  <a:srgbClr val="000000"/>
                </a:solidFill>
                <a:uFill>
                  <a:solidFill>
                    <a:srgbClr val="ffffff"/>
                  </a:solidFill>
                </a:uFill>
                <a:latin typeface="Calibri"/>
                <a:ea typeface="MS PGothic"/>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8" name="PlaceHolder 1"/>
          <p:cNvSpPr>
            <a:spLocks noGrp="1"/>
          </p:cNvSpPr>
          <p:nvPr>
            <p:ph type="body"/>
          </p:nvPr>
        </p:nvSpPr>
        <p:spPr>
          <a:xfrm>
            <a:off x="685800" y="4343400"/>
            <a:ext cx="5482800" cy="4111200"/>
          </a:xfrm>
          <a:prstGeom prst="rect">
            <a:avLst/>
          </a:prstGeom>
        </p:spPr>
        <p:txBody>
          <a:bodyPr lIns="0" rIns="0" tIns="0" bIns="0"/>
          <a:p>
            <a:endParaRPr b="0" lang="en-US" sz="2000" spc="-1" strike="noStrike">
              <a:solidFill>
                <a:srgbClr val="000000"/>
              </a:solidFill>
              <a:uFill>
                <a:solidFill>
                  <a:srgbClr val="ffffff"/>
                </a:solidFill>
              </a:uFill>
              <a:latin typeface="Arial"/>
            </a:endParaRPr>
          </a:p>
        </p:txBody>
      </p:sp>
      <p:sp>
        <p:nvSpPr>
          <p:cNvPr id="369" name="CustomShape 2"/>
          <p:cNvSpPr/>
          <p:nvPr/>
        </p:nvSpPr>
        <p:spPr>
          <a:xfrm>
            <a:off x="3884760" y="8685360"/>
            <a:ext cx="2968200" cy="453600"/>
          </a:xfrm>
          <a:prstGeom prst="rect">
            <a:avLst/>
          </a:prstGeom>
          <a:noFill/>
          <a:ln>
            <a:noFill/>
          </a:ln>
        </p:spPr>
        <p:style>
          <a:lnRef idx="0"/>
          <a:fillRef idx="0"/>
          <a:effectRef idx="0"/>
          <a:fontRef idx="minor"/>
        </p:style>
        <p:txBody>
          <a:bodyPr lIns="90000" rIns="90000" tIns="45000" bIns="45000" anchor="b"/>
          <a:p>
            <a:pPr>
              <a:lnSpc>
                <a:spcPct val="100000"/>
              </a:lnSpc>
            </a:pPr>
            <a:fld id="{3FE75B63-3E87-4809-A491-2BF2A226A772}" type="slidenum">
              <a:rPr b="0" lang="en-US" sz="1200" spc="-1" strike="noStrike">
                <a:solidFill>
                  <a:srgbClr val="000000"/>
                </a:solidFill>
                <a:uFill>
                  <a:solidFill>
                    <a:srgbClr val="ffffff"/>
                  </a:solidFill>
                </a:uFill>
                <a:latin typeface="Calibri"/>
                <a:ea typeface="MS PGothic"/>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PlaceHolder 1"/>
          <p:cNvSpPr>
            <a:spLocks noGrp="1"/>
          </p:cNvSpPr>
          <p:nvPr>
            <p:ph type="body"/>
          </p:nvPr>
        </p:nvSpPr>
        <p:spPr>
          <a:xfrm>
            <a:off x="685800" y="4343400"/>
            <a:ext cx="5482800" cy="4111200"/>
          </a:xfrm>
          <a:prstGeom prst="rect">
            <a:avLst/>
          </a:prstGeom>
        </p:spPr>
        <p:txBody>
          <a:bodyPr lIns="0" rIns="0" tIns="0" bIns="0"/>
          <a:p>
            <a:endParaRPr b="0" lang="en-US" sz="2000" spc="-1" strike="noStrike">
              <a:solidFill>
                <a:srgbClr val="000000"/>
              </a:solidFill>
              <a:uFill>
                <a:solidFill>
                  <a:srgbClr val="ffffff"/>
                </a:solidFill>
              </a:uFill>
              <a:latin typeface="Arial"/>
            </a:endParaRPr>
          </a:p>
        </p:txBody>
      </p:sp>
      <p:sp>
        <p:nvSpPr>
          <p:cNvPr id="371" name="CustomShape 2"/>
          <p:cNvSpPr/>
          <p:nvPr/>
        </p:nvSpPr>
        <p:spPr>
          <a:xfrm>
            <a:off x="3884760" y="8685360"/>
            <a:ext cx="2968200" cy="453600"/>
          </a:xfrm>
          <a:prstGeom prst="rect">
            <a:avLst/>
          </a:prstGeom>
          <a:noFill/>
          <a:ln>
            <a:noFill/>
          </a:ln>
        </p:spPr>
        <p:style>
          <a:lnRef idx="0"/>
          <a:fillRef idx="0"/>
          <a:effectRef idx="0"/>
          <a:fontRef idx="minor"/>
        </p:style>
        <p:txBody>
          <a:bodyPr lIns="90000" rIns="90000" tIns="45000" bIns="45000" anchor="b"/>
          <a:p>
            <a:pPr>
              <a:lnSpc>
                <a:spcPct val="100000"/>
              </a:lnSpc>
            </a:pPr>
            <a:fld id="{8FC06379-2881-4A17-AEA5-8E4656CE79F7}" type="slidenum">
              <a:rPr b="0" lang="en-US" sz="1200" spc="-1" strike="noStrike">
                <a:solidFill>
                  <a:srgbClr val="000000"/>
                </a:solidFill>
                <a:uFill>
                  <a:solidFill>
                    <a:srgbClr val="ffffff"/>
                  </a:solidFill>
                </a:uFill>
                <a:latin typeface="Calibri"/>
                <a:ea typeface="MS PGothic"/>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PlaceHolder 1"/>
          <p:cNvSpPr>
            <a:spLocks noGrp="1"/>
          </p:cNvSpPr>
          <p:nvPr>
            <p:ph type="body"/>
          </p:nvPr>
        </p:nvSpPr>
        <p:spPr>
          <a:xfrm>
            <a:off x="685800" y="4343400"/>
            <a:ext cx="5482800" cy="4111200"/>
          </a:xfrm>
          <a:prstGeom prst="rect">
            <a:avLst/>
          </a:prstGeom>
        </p:spPr>
        <p:txBody>
          <a:bodyPr lIns="0" rIns="0" tIns="0" bIns="0"/>
          <a:p>
            <a:endParaRPr b="0" lang="en-US" sz="2000" spc="-1" strike="noStrike">
              <a:solidFill>
                <a:srgbClr val="000000"/>
              </a:solidFill>
              <a:uFill>
                <a:solidFill>
                  <a:srgbClr val="ffffff"/>
                </a:solidFill>
              </a:uFill>
              <a:latin typeface="Arial"/>
            </a:endParaRPr>
          </a:p>
        </p:txBody>
      </p:sp>
      <p:sp>
        <p:nvSpPr>
          <p:cNvPr id="373" name="CustomShape 2"/>
          <p:cNvSpPr/>
          <p:nvPr/>
        </p:nvSpPr>
        <p:spPr>
          <a:xfrm>
            <a:off x="3884760" y="8685360"/>
            <a:ext cx="2968200" cy="453600"/>
          </a:xfrm>
          <a:prstGeom prst="rect">
            <a:avLst/>
          </a:prstGeom>
          <a:noFill/>
          <a:ln>
            <a:noFill/>
          </a:ln>
        </p:spPr>
        <p:style>
          <a:lnRef idx="0"/>
          <a:fillRef idx="0"/>
          <a:effectRef idx="0"/>
          <a:fontRef idx="minor"/>
        </p:style>
        <p:txBody>
          <a:bodyPr lIns="90000" rIns="90000" tIns="45000" bIns="45000" anchor="b"/>
          <a:p>
            <a:pPr>
              <a:lnSpc>
                <a:spcPct val="100000"/>
              </a:lnSpc>
            </a:pPr>
            <a:fld id="{8BB81AED-4113-486F-8593-35C9B840A050}" type="slidenum">
              <a:rPr b="0" lang="en-US" sz="1200" spc="-1" strike="noStrike">
                <a:solidFill>
                  <a:srgbClr val="000000"/>
                </a:solidFill>
                <a:uFill>
                  <a:solidFill>
                    <a:srgbClr val="ffffff"/>
                  </a:solidFill>
                </a:uFill>
                <a:latin typeface="Calibri"/>
                <a:ea typeface="MS PGothic"/>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PlaceHolder 1"/>
          <p:cNvSpPr>
            <a:spLocks noGrp="1"/>
          </p:cNvSpPr>
          <p:nvPr>
            <p:ph type="body"/>
          </p:nvPr>
        </p:nvSpPr>
        <p:spPr>
          <a:xfrm>
            <a:off x="685800" y="4343400"/>
            <a:ext cx="5482800" cy="4111200"/>
          </a:xfrm>
          <a:prstGeom prst="rect">
            <a:avLst/>
          </a:prstGeom>
        </p:spPr>
        <p:txBody>
          <a:bodyPr lIns="0" rIns="0" tIns="0" bIns="0"/>
          <a:p>
            <a:endParaRPr b="0" lang="en-US" sz="2000" spc="-1" strike="noStrike">
              <a:solidFill>
                <a:srgbClr val="000000"/>
              </a:solidFill>
              <a:uFill>
                <a:solidFill>
                  <a:srgbClr val="ffffff"/>
                </a:solidFill>
              </a:uFill>
              <a:latin typeface="Arial"/>
            </a:endParaRPr>
          </a:p>
        </p:txBody>
      </p:sp>
      <p:sp>
        <p:nvSpPr>
          <p:cNvPr id="375" name="CustomShape 2"/>
          <p:cNvSpPr/>
          <p:nvPr/>
        </p:nvSpPr>
        <p:spPr>
          <a:xfrm>
            <a:off x="3884760" y="8685360"/>
            <a:ext cx="2968200" cy="453600"/>
          </a:xfrm>
          <a:prstGeom prst="rect">
            <a:avLst/>
          </a:prstGeom>
          <a:noFill/>
          <a:ln>
            <a:noFill/>
          </a:ln>
        </p:spPr>
        <p:style>
          <a:lnRef idx="0"/>
          <a:fillRef idx="0"/>
          <a:effectRef idx="0"/>
          <a:fontRef idx="minor"/>
        </p:style>
        <p:txBody>
          <a:bodyPr lIns="90000" rIns="90000" tIns="45000" bIns="45000" anchor="b"/>
          <a:p>
            <a:pPr>
              <a:lnSpc>
                <a:spcPct val="100000"/>
              </a:lnSpc>
            </a:pPr>
            <a:fld id="{C2DF3AE7-926A-4267-8854-AFDBBD2D20A9}" type="slidenum">
              <a:rPr b="0" lang="en-US" sz="1200" spc="-1" strike="noStrike">
                <a:solidFill>
                  <a:srgbClr val="000000"/>
                </a:solidFill>
                <a:uFill>
                  <a:solidFill>
                    <a:srgbClr val="ffffff"/>
                  </a:solidFill>
                </a:uFill>
                <a:latin typeface="Calibri"/>
                <a:ea typeface="MS PGothic"/>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PlaceHolder 1"/>
          <p:cNvSpPr>
            <a:spLocks noGrp="1"/>
          </p:cNvSpPr>
          <p:nvPr>
            <p:ph type="body"/>
          </p:nvPr>
        </p:nvSpPr>
        <p:spPr>
          <a:xfrm>
            <a:off x="685800" y="4343400"/>
            <a:ext cx="5482800" cy="4111200"/>
          </a:xfrm>
          <a:prstGeom prst="rect">
            <a:avLst/>
          </a:prstGeom>
        </p:spPr>
        <p:txBody>
          <a:bodyPr lIns="0" rIns="0" tIns="0" bIns="0"/>
          <a:p>
            <a:endParaRPr b="0" lang="en-US" sz="2000" spc="-1" strike="noStrike">
              <a:solidFill>
                <a:srgbClr val="000000"/>
              </a:solidFill>
              <a:uFill>
                <a:solidFill>
                  <a:srgbClr val="ffffff"/>
                </a:solidFill>
              </a:uFill>
              <a:latin typeface="Arial"/>
            </a:endParaRPr>
          </a:p>
        </p:txBody>
      </p:sp>
      <p:sp>
        <p:nvSpPr>
          <p:cNvPr id="377" name="CustomShape 2"/>
          <p:cNvSpPr/>
          <p:nvPr/>
        </p:nvSpPr>
        <p:spPr>
          <a:xfrm>
            <a:off x="3884760" y="8685360"/>
            <a:ext cx="2968200" cy="453600"/>
          </a:xfrm>
          <a:prstGeom prst="rect">
            <a:avLst/>
          </a:prstGeom>
          <a:noFill/>
          <a:ln>
            <a:noFill/>
          </a:ln>
        </p:spPr>
        <p:style>
          <a:lnRef idx="0"/>
          <a:fillRef idx="0"/>
          <a:effectRef idx="0"/>
          <a:fontRef idx="minor"/>
        </p:style>
        <p:txBody>
          <a:bodyPr lIns="90000" rIns="90000" tIns="45000" bIns="45000" anchor="b"/>
          <a:p>
            <a:pPr>
              <a:lnSpc>
                <a:spcPct val="100000"/>
              </a:lnSpc>
            </a:pPr>
            <a:fld id="{A040BB22-76E2-4711-A9C1-D5EAB0458D5E}" type="slidenum">
              <a:rPr b="0" lang="en-US" sz="1200" spc="-1" strike="noStrike">
                <a:solidFill>
                  <a:srgbClr val="000000"/>
                </a:solidFill>
                <a:uFill>
                  <a:solidFill>
                    <a:srgbClr val="ffffff"/>
                  </a:solidFill>
                </a:uFill>
                <a:latin typeface="Calibri"/>
                <a:ea typeface="MS PGothic"/>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PlaceHolder 1"/>
          <p:cNvSpPr>
            <a:spLocks noGrp="1"/>
          </p:cNvSpPr>
          <p:nvPr>
            <p:ph type="body"/>
          </p:nvPr>
        </p:nvSpPr>
        <p:spPr>
          <a:xfrm>
            <a:off x="685800" y="4343400"/>
            <a:ext cx="5482800" cy="4111200"/>
          </a:xfrm>
          <a:prstGeom prst="rect">
            <a:avLst/>
          </a:prstGeom>
        </p:spPr>
        <p:txBody>
          <a:bodyPr lIns="0" rIns="0" tIns="0" bIns="0"/>
          <a:p>
            <a:endParaRPr b="0" lang="en-US" sz="2000" spc="-1" strike="noStrike">
              <a:solidFill>
                <a:srgbClr val="000000"/>
              </a:solidFill>
              <a:uFill>
                <a:solidFill>
                  <a:srgbClr val="ffffff"/>
                </a:solidFill>
              </a:uFill>
              <a:latin typeface="Arial"/>
            </a:endParaRPr>
          </a:p>
        </p:txBody>
      </p:sp>
      <p:sp>
        <p:nvSpPr>
          <p:cNvPr id="379" name="CustomShape 2"/>
          <p:cNvSpPr/>
          <p:nvPr/>
        </p:nvSpPr>
        <p:spPr>
          <a:xfrm>
            <a:off x="3884760" y="8685360"/>
            <a:ext cx="2968200" cy="453600"/>
          </a:xfrm>
          <a:prstGeom prst="rect">
            <a:avLst/>
          </a:prstGeom>
          <a:noFill/>
          <a:ln>
            <a:noFill/>
          </a:ln>
        </p:spPr>
        <p:style>
          <a:lnRef idx="0"/>
          <a:fillRef idx="0"/>
          <a:effectRef idx="0"/>
          <a:fontRef idx="minor"/>
        </p:style>
        <p:txBody>
          <a:bodyPr lIns="90000" rIns="90000" tIns="45000" bIns="45000" anchor="b"/>
          <a:p>
            <a:pPr>
              <a:lnSpc>
                <a:spcPct val="100000"/>
              </a:lnSpc>
            </a:pPr>
            <a:fld id="{152A6F86-D70E-42E2-BC90-E1FFE5D0BFAE}" type="slidenum">
              <a:rPr b="0" lang="en-US" sz="1200" spc="-1" strike="noStrike">
                <a:solidFill>
                  <a:srgbClr val="000000"/>
                </a:solidFill>
                <a:uFill>
                  <a:solidFill>
                    <a:srgbClr val="ffffff"/>
                  </a:solidFill>
                </a:uFill>
                <a:latin typeface="Calibri"/>
                <a:ea typeface="MS PGothic"/>
              </a:rPr>
              <a:t>&lt;number&gt;</a:t>
            </a:fld>
            <a:endParaRPr b="0" lang="en-US" sz="1800" spc="-1" strike="noStrike">
              <a:solidFill>
                <a:srgbClr val="000000"/>
              </a:solidFill>
              <a:uFill>
                <a:solidFill>
                  <a:srgbClr val="ffffff"/>
                </a:solidFill>
              </a:uFill>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0" name="PlaceHolder 1"/>
          <p:cNvSpPr>
            <a:spLocks noGrp="1"/>
          </p:cNvSpPr>
          <p:nvPr>
            <p:ph type="body"/>
          </p:nvPr>
        </p:nvSpPr>
        <p:spPr>
          <a:xfrm>
            <a:off x="685800" y="4343400"/>
            <a:ext cx="5482800" cy="4111200"/>
          </a:xfrm>
          <a:prstGeom prst="rect">
            <a:avLst/>
          </a:prstGeom>
        </p:spPr>
        <p:txBody>
          <a:bodyPr lIns="0" rIns="0" tIns="0" bIns="0"/>
          <a:p>
            <a:endParaRPr b="0" lang="en-US" sz="2000" spc="-1" strike="noStrike">
              <a:solidFill>
                <a:srgbClr val="000000"/>
              </a:solidFill>
              <a:uFill>
                <a:solidFill>
                  <a:srgbClr val="ffffff"/>
                </a:solidFill>
              </a:uFill>
              <a:latin typeface="Arial"/>
            </a:endParaRPr>
          </a:p>
        </p:txBody>
      </p:sp>
      <p:sp>
        <p:nvSpPr>
          <p:cNvPr id="381" name="CustomShape 2"/>
          <p:cNvSpPr/>
          <p:nvPr/>
        </p:nvSpPr>
        <p:spPr>
          <a:xfrm>
            <a:off x="3884760" y="8685360"/>
            <a:ext cx="2968200" cy="453600"/>
          </a:xfrm>
          <a:prstGeom prst="rect">
            <a:avLst/>
          </a:prstGeom>
          <a:noFill/>
          <a:ln>
            <a:noFill/>
          </a:ln>
        </p:spPr>
        <p:style>
          <a:lnRef idx="0"/>
          <a:fillRef idx="0"/>
          <a:effectRef idx="0"/>
          <a:fontRef idx="minor"/>
        </p:style>
        <p:txBody>
          <a:bodyPr lIns="90000" rIns="90000" tIns="45000" bIns="45000" anchor="b"/>
          <a:p>
            <a:pPr>
              <a:lnSpc>
                <a:spcPct val="100000"/>
              </a:lnSpc>
            </a:pPr>
            <a:fld id="{27C59966-2800-4ED2-BC05-75070FAF64B7}" type="slidenum">
              <a:rPr b="0" lang="en-US" sz="1200" spc="-1" strike="noStrike">
                <a:solidFill>
                  <a:srgbClr val="000000"/>
                </a:solidFill>
                <a:uFill>
                  <a:solidFill>
                    <a:srgbClr val="ffffff"/>
                  </a:solidFill>
                </a:uFill>
                <a:latin typeface="Calibri"/>
                <a:ea typeface="MS PGothic"/>
              </a:rPr>
              <a:t>&lt;number&gt;</a:t>
            </a:fld>
            <a:endParaRPr b="0" lang="en-US" sz="1800" spc="-1" strike="noStrike">
              <a:solidFill>
                <a:srgbClr val="000000"/>
              </a:solidFill>
              <a:uFill>
                <a:solidFill>
                  <a:srgbClr val="ffffff"/>
                </a:solidFill>
              </a:uFill>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7.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0.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13.png"/>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16.png"/>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05200"/>
            <a:ext cx="8229240" cy="858600"/>
          </a:xfrm>
          <a:prstGeom prst="rect">
            <a:avLst/>
          </a:prstGeom>
        </p:spPr>
        <p:txBody>
          <a:bodyPr lIns="0" rIns="0" tIns="0" bIns="0" anchor="ctr"/>
          <a:p>
            <a:endParaRPr b="0" lang="ru-RU" sz="1350" spc="-1" strike="noStrike">
              <a:solidFill>
                <a:srgbClr val="000000"/>
              </a:solidFill>
              <a:uFill>
                <a:solidFill>
                  <a:srgbClr val="ffffff"/>
                </a:solidFill>
              </a:uFill>
              <a:latin typeface="Calibri"/>
            </a:endParaRPr>
          </a:p>
        </p:txBody>
      </p:sp>
      <p:sp>
        <p:nvSpPr>
          <p:cNvPr id="26" name="PlaceHolder 2"/>
          <p:cNvSpPr>
            <a:spLocks noGrp="1"/>
          </p:cNvSpPr>
          <p:nvPr>
            <p:ph type="body"/>
          </p:nvPr>
        </p:nvSpPr>
        <p:spPr>
          <a:xfrm>
            <a:off x="0" y="0"/>
            <a:ext cx="5486040" cy="245304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
        <p:nvSpPr>
          <p:cNvPr id="27" name="PlaceHolder 3"/>
          <p:cNvSpPr>
            <a:spLocks noGrp="1"/>
          </p:cNvSpPr>
          <p:nvPr>
            <p:ph type="body"/>
          </p:nvPr>
        </p:nvSpPr>
        <p:spPr>
          <a:xfrm>
            <a:off x="0" y="2686320"/>
            <a:ext cx="5486040" cy="245304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05200"/>
            <a:ext cx="8229240" cy="858600"/>
          </a:xfrm>
          <a:prstGeom prst="rect">
            <a:avLst/>
          </a:prstGeom>
        </p:spPr>
        <p:txBody>
          <a:bodyPr lIns="0" rIns="0" tIns="0" bIns="0" anchor="ctr"/>
          <a:p>
            <a:endParaRPr b="0" lang="ru-RU" sz="1350" spc="-1" strike="noStrike">
              <a:solidFill>
                <a:srgbClr val="000000"/>
              </a:solidFill>
              <a:uFill>
                <a:solidFill>
                  <a:srgbClr val="ffffff"/>
                </a:solidFill>
              </a:uFill>
              <a:latin typeface="Calibri"/>
            </a:endParaRPr>
          </a:p>
        </p:txBody>
      </p:sp>
      <p:sp>
        <p:nvSpPr>
          <p:cNvPr id="29" name="PlaceHolder 2"/>
          <p:cNvSpPr>
            <a:spLocks noGrp="1"/>
          </p:cNvSpPr>
          <p:nvPr>
            <p:ph type="body"/>
          </p:nvPr>
        </p:nvSpPr>
        <p:spPr>
          <a:xfrm>
            <a:off x="0" y="0"/>
            <a:ext cx="2676960" cy="245304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
        <p:nvSpPr>
          <p:cNvPr id="30" name="PlaceHolder 3"/>
          <p:cNvSpPr>
            <a:spLocks noGrp="1"/>
          </p:cNvSpPr>
          <p:nvPr>
            <p:ph type="body"/>
          </p:nvPr>
        </p:nvSpPr>
        <p:spPr>
          <a:xfrm>
            <a:off x="2811240" y="0"/>
            <a:ext cx="2676960" cy="245304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
        <p:nvSpPr>
          <p:cNvPr id="31" name="PlaceHolder 4"/>
          <p:cNvSpPr>
            <a:spLocks noGrp="1"/>
          </p:cNvSpPr>
          <p:nvPr>
            <p:ph type="body"/>
          </p:nvPr>
        </p:nvSpPr>
        <p:spPr>
          <a:xfrm>
            <a:off x="2811240" y="2686320"/>
            <a:ext cx="2676960" cy="245304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
        <p:nvSpPr>
          <p:cNvPr id="32" name="PlaceHolder 5"/>
          <p:cNvSpPr>
            <a:spLocks noGrp="1"/>
          </p:cNvSpPr>
          <p:nvPr>
            <p:ph type="body"/>
          </p:nvPr>
        </p:nvSpPr>
        <p:spPr>
          <a:xfrm>
            <a:off x="0" y="2686320"/>
            <a:ext cx="2676960" cy="245304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05200"/>
            <a:ext cx="8229240" cy="858600"/>
          </a:xfrm>
          <a:prstGeom prst="rect">
            <a:avLst/>
          </a:prstGeom>
        </p:spPr>
        <p:txBody>
          <a:bodyPr lIns="0" rIns="0" tIns="0" bIns="0" anchor="ctr"/>
          <a:p>
            <a:endParaRPr b="0" lang="ru-RU" sz="1350" spc="-1" strike="noStrike">
              <a:solidFill>
                <a:srgbClr val="000000"/>
              </a:solidFill>
              <a:uFill>
                <a:solidFill>
                  <a:srgbClr val="ffffff"/>
                </a:solidFill>
              </a:uFill>
              <a:latin typeface="Calibri"/>
            </a:endParaRPr>
          </a:p>
        </p:txBody>
      </p:sp>
      <p:sp>
        <p:nvSpPr>
          <p:cNvPr id="34" name="PlaceHolder 2"/>
          <p:cNvSpPr>
            <a:spLocks noGrp="1"/>
          </p:cNvSpPr>
          <p:nvPr>
            <p:ph type="body"/>
          </p:nvPr>
        </p:nvSpPr>
        <p:spPr>
          <a:xfrm>
            <a:off x="0" y="0"/>
            <a:ext cx="5486040" cy="514332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
        <p:nvSpPr>
          <p:cNvPr id="35" name="PlaceHolder 3"/>
          <p:cNvSpPr>
            <a:spLocks noGrp="1"/>
          </p:cNvSpPr>
          <p:nvPr>
            <p:ph type="body"/>
          </p:nvPr>
        </p:nvSpPr>
        <p:spPr>
          <a:xfrm>
            <a:off x="0" y="0"/>
            <a:ext cx="5486040" cy="514332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pic>
        <p:nvPicPr>
          <p:cNvPr id="36" name="" descr=""/>
          <p:cNvPicPr/>
          <p:nvPr/>
        </p:nvPicPr>
        <p:blipFill>
          <a:blip r:embed="rId2"/>
          <a:stretch/>
        </p:blipFill>
        <p:spPr>
          <a:xfrm>
            <a:off x="-360" y="383040"/>
            <a:ext cx="5486040" cy="4376880"/>
          </a:xfrm>
          <a:prstGeom prst="rect">
            <a:avLst/>
          </a:prstGeom>
          <a:ln>
            <a:noFill/>
          </a:ln>
        </p:spPr>
      </p:pic>
      <p:pic>
        <p:nvPicPr>
          <p:cNvPr id="37" name="" descr=""/>
          <p:cNvPicPr/>
          <p:nvPr/>
        </p:nvPicPr>
        <p:blipFill>
          <a:blip r:embed="rId3"/>
          <a:stretch/>
        </p:blipFill>
        <p:spPr>
          <a:xfrm>
            <a:off x="-360" y="383040"/>
            <a:ext cx="5486040" cy="43768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05200"/>
            <a:ext cx="8229240" cy="858600"/>
          </a:xfrm>
          <a:prstGeom prst="rect">
            <a:avLst/>
          </a:prstGeom>
        </p:spPr>
        <p:txBody>
          <a:bodyPr lIns="0" rIns="0" tIns="0" bIns="0" anchor="ctr"/>
          <a:p>
            <a:endParaRPr b="0" lang="ru-RU" sz="1350" spc="-1" strike="noStrike">
              <a:solidFill>
                <a:srgbClr val="000000"/>
              </a:solidFill>
              <a:uFill>
                <a:solidFill>
                  <a:srgbClr val="ffffff"/>
                </a:solidFill>
              </a:uFill>
              <a:latin typeface="Calibri"/>
            </a:endParaRPr>
          </a:p>
        </p:txBody>
      </p:sp>
      <p:sp>
        <p:nvSpPr>
          <p:cNvPr id="43" name="PlaceHolder 2"/>
          <p:cNvSpPr>
            <a:spLocks noGrp="1"/>
          </p:cNvSpPr>
          <p:nvPr>
            <p:ph type="subTitle"/>
          </p:nvPr>
        </p:nvSpPr>
        <p:spPr>
          <a:xfrm>
            <a:off x="0" y="0"/>
            <a:ext cx="5486040" cy="514332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05200"/>
            <a:ext cx="8229240" cy="858600"/>
          </a:xfrm>
          <a:prstGeom prst="rect">
            <a:avLst/>
          </a:prstGeom>
        </p:spPr>
        <p:txBody>
          <a:bodyPr lIns="0" rIns="0" tIns="0" bIns="0" anchor="ctr"/>
          <a:p>
            <a:endParaRPr b="0" lang="ru-RU" sz="1350" spc="-1" strike="noStrike">
              <a:solidFill>
                <a:srgbClr val="000000"/>
              </a:solidFill>
              <a:uFill>
                <a:solidFill>
                  <a:srgbClr val="ffffff"/>
                </a:solidFill>
              </a:uFill>
              <a:latin typeface="Calibri"/>
            </a:endParaRPr>
          </a:p>
        </p:txBody>
      </p:sp>
      <p:sp>
        <p:nvSpPr>
          <p:cNvPr id="45" name="PlaceHolder 2"/>
          <p:cNvSpPr>
            <a:spLocks noGrp="1"/>
          </p:cNvSpPr>
          <p:nvPr>
            <p:ph type="body"/>
          </p:nvPr>
        </p:nvSpPr>
        <p:spPr>
          <a:xfrm>
            <a:off x="0" y="0"/>
            <a:ext cx="5486040" cy="514332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05200"/>
            <a:ext cx="8229240" cy="858600"/>
          </a:xfrm>
          <a:prstGeom prst="rect">
            <a:avLst/>
          </a:prstGeom>
        </p:spPr>
        <p:txBody>
          <a:bodyPr lIns="0" rIns="0" tIns="0" bIns="0" anchor="ctr"/>
          <a:p>
            <a:endParaRPr b="0" lang="ru-RU" sz="1350" spc="-1" strike="noStrike">
              <a:solidFill>
                <a:srgbClr val="000000"/>
              </a:solidFill>
              <a:uFill>
                <a:solidFill>
                  <a:srgbClr val="ffffff"/>
                </a:solidFill>
              </a:uFill>
              <a:latin typeface="Calibri"/>
            </a:endParaRPr>
          </a:p>
        </p:txBody>
      </p:sp>
      <p:sp>
        <p:nvSpPr>
          <p:cNvPr id="47" name="PlaceHolder 2"/>
          <p:cNvSpPr>
            <a:spLocks noGrp="1"/>
          </p:cNvSpPr>
          <p:nvPr>
            <p:ph type="body"/>
          </p:nvPr>
        </p:nvSpPr>
        <p:spPr>
          <a:xfrm>
            <a:off x="0" y="0"/>
            <a:ext cx="2676960" cy="514332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
        <p:nvSpPr>
          <p:cNvPr id="48" name="PlaceHolder 3"/>
          <p:cNvSpPr>
            <a:spLocks noGrp="1"/>
          </p:cNvSpPr>
          <p:nvPr>
            <p:ph type="body"/>
          </p:nvPr>
        </p:nvSpPr>
        <p:spPr>
          <a:xfrm>
            <a:off x="2811240" y="0"/>
            <a:ext cx="2676960" cy="514332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p:spPr>
        <p:txBody>
          <a:bodyPr lIns="0" rIns="0" tIns="0" bIns="0" anchor="ctr"/>
          <a:p>
            <a:endParaRPr b="0" lang="ru-RU" sz="1350" spc="-1" strike="noStrike">
              <a:solidFill>
                <a:srgbClr val="000000"/>
              </a:solidFill>
              <a:uFill>
                <a:solidFill>
                  <a:srgbClr val="ffffff"/>
                </a:solidFill>
              </a:u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p:spPr>
        <p:txBody>
          <a:bodyPr lIns="0" rIns="0" tIns="0" bIns="0" anchor="ctr"/>
          <a:p>
            <a:endParaRPr b="0" lang="ru-RU" sz="1350" spc="-1" strike="noStrike">
              <a:solidFill>
                <a:srgbClr val="000000"/>
              </a:solidFill>
              <a:uFill>
                <a:solidFill>
                  <a:srgbClr val="ffffff"/>
                </a:solidFill>
              </a:uFill>
              <a:latin typeface="Calibri"/>
            </a:endParaRPr>
          </a:p>
        </p:txBody>
      </p:sp>
      <p:sp>
        <p:nvSpPr>
          <p:cNvPr id="52" name="PlaceHolder 2"/>
          <p:cNvSpPr>
            <a:spLocks noGrp="1"/>
          </p:cNvSpPr>
          <p:nvPr>
            <p:ph type="body"/>
          </p:nvPr>
        </p:nvSpPr>
        <p:spPr>
          <a:xfrm>
            <a:off x="0" y="0"/>
            <a:ext cx="2676960" cy="245304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
        <p:nvSpPr>
          <p:cNvPr id="53" name="PlaceHolder 3"/>
          <p:cNvSpPr>
            <a:spLocks noGrp="1"/>
          </p:cNvSpPr>
          <p:nvPr>
            <p:ph type="body"/>
          </p:nvPr>
        </p:nvSpPr>
        <p:spPr>
          <a:xfrm>
            <a:off x="0" y="2686320"/>
            <a:ext cx="2676960" cy="245304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
        <p:nvSpPr>
          <p:cNvPr id="54" name="PlaceHolder 4"/>
          <p:cNvSpPr>
            <a:spLocks noGrp="1"/>
          </p:cNvSpPr>
          <p:nvPr>
            <p:ph type="body"/>
          </p:nvPr>
        </p:nvSpPr>
        <p:spPr>
          <a:xfrm>
            <a:off x="2811240" y="0"/>
            <a:ext cx="2676960" cy="514332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05200"/>
            <a:ext cx="8229240" cy="858600"/>
          </a:xfrm>
          <a:prstGeom prst="rect">
            <a:avLst/>
          </a:prstGeom>
        </p:spPr>
        <p:txBody>
          <a:bodyPr lIns="0" rIns="0" tIns="0" bIns="0" anchor="ctr"/>
          <a:p>
            <a:endParaRPr b="0" lang="ru-RU" sz="1350" spc="-1" strike="noStrike">
              <a:solidFill>
                <a:srgbClr val="000000"/>
              </a:solidFill>
              <a:uFill>
                <a:solidFill>
                  <a:srgbClr val="ffffff"/>
                </a:solidFill>
              </a:uFill>
              <a:latin typeface="Calibri"/>
            </a:endParaRPr>
          </a:p>
        </p:txBody>
      </p:sp>
      <p:sp>
        <p:nvSpPr>
          <p:cNvPr id="5" name="PlaceHolder 2"/>
          <p:cNvSpPr>
            <a:spLocks noGrp="1"/>
          </p:cNvSpPr>
          <p:nvPr>
            <p:ph type="subTitle"/>
          </p:nvPr>
        </p:nvSpPr>
        <p:spPr>
          <a:xfrm>
            <a:off x="0" y="0"/>
            <a:ext cx="5486040" cy="514332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05200"/>
            <a:ext cx="8229240" cy="858600"/>
          </a:xfrm>
          <a:prstGeom prst="rect">
            <a:avLst/>
          </a:prstGeom>
        </p:spPr>
        <p:txBody>
          <a:bodyPr lIns="0" rIns="0" tIns="0" bIns="0" anchor="ctr"/>
          <a:p>
            <a:endParaRPr b="0" lang="ru-RU" sz="1350" spc="-1" strike="noStrike">
              <a:solidFill>
                <a:srgbClr val="000000"/>
              </a:solidFill>
              <a:uFill>
                <a:solidFill>
                  <a:srgbClr val="ffffff"/>
                </a:solidFill>
              </a:uFill>
              <a:latin typeface="Calibri"/>
            </a:endParaRPr>
          </a:p>
        </p:txBody>
      </p:sp>
      <p:sp>
        <p:nvSpPr>
          <p:cNvPr id="56" name="PlaceHolder 2"/>
          <p:cNvSpPr>
            <a:spLocks noGrp="1"/>
          </p:cNvSpPr>
          <p:nvPr>
            <p:ph type="body"/>
          </p:nvPr>
        </p:nvSpPr>
        <p:spPr>
          <a:xfrm>
            <a:off x="0" y="0"/>
            <a:ext cx="2676960" cy="514332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
        <p:nvSpPr>
          <p:cNvPr id="57" name="PlaceHolder 3"/>
          <p:cNvSpPr>
            <a:spLocks noGrp="1"/>
          </p:cNvSpPr>
          <p:nvPr>
            <p:ph type="body"/>
          </p:nvPr>
        </p:nvSpPr>
        <p:spPr>
          <a:xfrm>
            <a:off x="2811240" y="0"/>
            <a:ext cx="2676960" cy="245304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
        <p:nvSpPr>
          <p:cNvPr id="58" name="PlaceHolder 4"/>
          <p:cNvSpPr>
            <a:spLocks noGrp="1"/>
          </p:cNvSpPr>
          <p:nvPr>
            <p:ph type="body"/>
          </p:nvPr>
        </p:nvSpPr>
        <p:spPr>
          <a:xfrm>
            <a:off x="2811240" y="2686320"/>
            <a:ext cx="2676960" cy="245304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05200"/>
            <a:ext cx="8229240" cy="858600"/>
          </a:xfrm>
          <a:prstGeom prst="rect">
            <a:avLst/>
          </a:prstGeom>
        </p:spPr>
        <p:txBody>
          <a:bodyPr lIns="0" rIns="0" tIns="0" bIns="0" anchor="ctr"/>
          <a:p>
            <a:endParaRPr b="0" lang="ru-RU" sz="1350" spc="-1" strike="noStrike">
              <a:solidFill>
                <a:srgbClr val="000000"/>
              </a:solidFill>
              <a:uFill>
                <a:solidFill>
                  <a:srgbClr val="ffffff"/>
                </a:solidFill>
              </a:uFill>
              <a:latin typeface="Calibri"/>
            </a:endParaRPr>
          </a:p>
        </p:txBody>
      </p:sp>
      <p:sp>
        <p:nvSpPr>
          <p:cNvPr id="60" name="PlaceHolder 2"/>
          <p:cNvSpPr>
            <a:spLocks noGrp="1"/>
          </p:cNvSpPr>
          <p:nvPr>
            <p:ph type="body"/>
          </p:nvPr>
        </p:nvSpPr>
        <p:spPr>
          <a:xfrm>
            <a:off x="0" y="0"/>
            <a:ext cx="2676960" cy="245304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
        <p:nvSpPr>
          <p:cNvPr id="61" name="PlaceHolder 3"/>
          <p:cNvSpPr>
            <a:spLocks noGrp="1"/>
          </p:cNvSpPr>
          <p:nvPr>
            <p:ph type="body"/>
          </p:nvPr>
        </p:nvSpPr>
        <p:spPr>
          <a:xfrm>
            <a:off x="2811240" y="0"/>
            <a:ext cx="2676960" cy="245304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
        <p:nvSpPr>
          <p:cNvPr id="62" name="PlaceHolder 4"/>
          <p:cNvSpPr>
            <a:spLocks noGrp="1"/>
          </p:cNvSpPr>
          <p:nvPr>
            <p:ph type="body"/>
          </p:nvPr>
        </p:nvSpPr>
        <p:spPr>
          <a:xfrm>
            <a:off x="0" y="2686320"/>
            <a:ext cx="5486040" cy="245304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05200"/>
            <a:ext cx="8229240" cy="858600"/>
          </a:xfrm>
          <a:prstGeom prst="rect">
            <a:avLst/>
          </a:prstGeom>
        </p:spPr>
        <p:txBody>
          <a:bodyPr lIns="0" rIns="0" tIns="0" bIns="0" anchor="ctr"/>
          <a:p>
            <a:endParaRPr b="0" lang="ru-RU" sz="1350" spc="-1" strike="noStrike">
              <a:solidFill>
                <a:srgbClr val="000000"/>
              </a:solidFill>
              <a:uFill>
                <a:solidFill>
                  <a:srgbClr val="ffffff"/>
                </a:solidFill>
              </a:uFill>
              <a:latin typeface="Calibri"/>
            </a:endParaRPr>
          </a:p>
        </p:txBody>
      </p:sp>
      <p:sp>
        <p:nvSpPr>
          <p:cNvPr id="64" name="PlaceHolder 2"/>
          <p:cNvSpPr>
            <a:spLocks noGrp="1"/>
          </p:cNvSpPr>
          <p:nvPr>
            <p:ph type="body"/>
          </p:nvPr>
        </p:nvSpPr>
        <p:spPr>
          <a:xfrm>
            <a:off x="0" y="0"/>
            <a:ext cx="5486040" cy="245304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
        <p:nvSpPr>
          <p:cNvPr id="65" name="PlaceHolder 3"/>
          <p:cNvSpPr>
            <a:spLocks noGrp="1"/>
          </p:cNvSpPr>
          <p:nvPr>
            <p:ph type="body"/>
          </p:nvPr>
        </p:nvSpPr>
        <p:spPr>
          <a:xfrm>
            <a:off x="0" y="2686320"/>
            <a:ext cx="5486040" cy="245304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05200"/>
            <a:ext cx="8229240" cy="858600"/>
          </a:xfrm>
          <a:prstGeom prst="rect">
            <a:avLst/>
          </a:prstGeom>
        </p:spPr>
        <p:txBody>
          <a:bodyPr lIns="0" rIns="0" tIns="0" bIns="0" anchor="ctr"/>
          <a:p>
            <a:endParaRPr b="0" lang="ru-RU" sz="1350" spc="-1" strike="noStrike">
              <a:solidFill>
                <a:srgbClr val="000000"/>
              </a:solidFill>
              <a:uFill>
                <a:solidFill>
                  <a:srgbClr val="ffffff"/>
                </a:solidFill>
              </a:uFill>
              <a:latin typeface="Calibri"/>
            </a:endParaRPr>
          </a:p>
        </p:txBody>
      </p:sp>
      <p:sp>
        <p:nvSpPr>
          <p:cNvPr id="67" name="PlaceHolder 2"/>
          <p:cNvSpPr>
            <a:spLocks noGrp="1"/>
          </p:cNvSpPr>
          <p:nvPr>
            <p:ph type="body"/>
          </p:nvPr>
        </p:nvSpPr>
        <p:spPr>
          <a:xfrm>
            <a:off x="0" y="0"/>
            <a:ext cx="2676960" cy="245304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
        <p:nvSpPr>
          <p:cNvPr id="68" name="PlaceHolder 3"/>
          <p:cNvSpPr>
            <a:spLocks noGrp="1"/>
          </p:cNvSpPr>
          <p:nvPr>
            <p:ph type="body"/>
          </p:nvPr>
        </p:nvSpPr>
        <p:spPr>
          <a:xfrm>
            <a:off x="2811240" y="0"/>
            <a:ext cx="2676960" cy="245304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
        <p:nvSpPr>
          <p:cNvPr id="69" name="PlaceHolder 4"/>
          <p:cNvSpPr>
            <a:spLocks noGrp="1"/>
          </p:cNvSpPr>
          <p:nvPr>
            <p:ph type="body"/>
          </p:nvPr>
        </p:nvSpPr>
        <p:spPr>
          <a:xfrm>
            <a:off x="2811240" y="2686320"/>
            <a:ext cx="2676960" cy="245304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
        <p:nvSpPr>
          <p:cNvPr id="70" name="PlaceHolder 5"/>
          <p:cNvSpPr>
            <a:spLocks noGrp="1"/>
          </p:cNvSpPr>
          <p:nvPr>
            <p:ph type="body"/>
          </p:nvPr>
        </p:nvSpPr>
        <p:spPr>
          <a:xfrm>
            <a:off x="0" y="2686320"/>
            <a:ext cx="2676960" cy="245304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05200"/>
            <a:ext cx="8229240" cy="858600"/>
          </a:xfrm>
          <a:prstGeom prst="rect">
            <a:avLst/>
          </a:prstGeom>
        </p:spPr>
        <p:txBody>
          <a:bodyPr lIns="0" rIns="0" tIns="0" bIns="0" anchor="ctr"/>
          <a:p>
            <a:endParaRPr b="0" lang="ru-RU" sz="1350" spc="-1" strike="noStrike">
              <a:solidFill>
                <a:srgbClr val="000000"/>
              </a:solidFill>
              <a:uFill>
                <a:solidFill>
                  <a:srgbClr val="ffffff"/>
                </a:solidFill>
              </a:uFill>
              <a:latin typeface="Calibri"/>
            </a:endParaRPr>
          </a:p>
        </p:txBody>
      </p:sp>
      <p:sp>
        <p:nvSpPr>
          <p:cNvPr id="72" name="PlaceHolder 2"/>
          <p:cNvSpPr>
            <a:spLocks noGrp="1"/>
          </p:cNvSpPr>
          <p:nvPr>
            <p:ph type="body"/>
          </p:nvPr>
        </p:nvSpPr>
        <p:spPr>
          <a:xfrm>
            <a:off x="0" y="0"/>
            <a:ext cx="5486040" cy="514332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
        <p:nvSpPr>
          <p:cNvPr id="73" name="PlaceHolder 3"/>
          <p:cNvSpPr>
            <a:spLocks noGrp="1"/>
          </p:cNvSpPr>
          <p:nvPr>
            <p:ph type="body"/>
          </p:nvPr>
        </p:nvSpPr>
        <p:spPr>
          <a:xfrm>
            <a:off x="0" y="0"/>
            <a:ext cx="5486040" cy="514332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pic>
        <p:nvPicPr>
          <p:cNvPr id="74" name="" descr=""/>
          <p:cNvPicPr/>
          <p:nvPr/>
        </p:nvPicPr>
        <p:blipFill>
          <a:blip r:embed="rId2"/>
          <a:stretch/>
        </p:blipFill>
        <p:spPr>
          <a:xfrm>
            <a:off x="-360" y="383040"/>
            <a:ext cx="5486040" cy="4376880"/>
          </a:xfrm>
          <a:prstGeom prst="rect">
            <a:avLst/>
          </a:prstGeom>
          <a:ln>
            <a:noFill/>
          </a:ln>
        </p:spPr>
      </p:pic>
      <p:pic>
        <p:nvPicPr>
          <p:cNvPr id="75" name="" descr=""/>
          <p:cNvPicPr/>
          <p:nvPr/>
        </p:nvPicPr>
        <p:blipFill>
          <a:blip r:embed="rId3"/>
          <a:stretch/>
        </p:blipFill>
        <p:spPr>
          <a:xfrm>
            <a:off x="-360" y="383040"/>
            <a:ext cx="5486040" cy="437688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9" name="PlaceHolder 1"/>
          <p:cNvSpPr>
            <a:spLocks noGrp="1"/>
          </p:cNvSpPr>
          <p:nvPr>
            <p:ph type="title"/>
          </p:nvPr>
        </p:nvSpPr>
        <p:spPr>
          <a:xfrm>
            <a:off x="457200" y="205200"/>
            <a:ext cx="8229240" cy="858600"/>
          </a:xfrm>
          <a:prstGeom prst="rect">
            <a:avLst/>
          </a:prstGeom>
        </p:spPr>
        <p:txBody>
          <a:bodyPr lIns="0" rIns="0" tIns="0" bIns="0" anchor="ctr"/>
          <a:p>
            <a:endParaRPr b="0" lang="ru-RU" sz="1350" spc="-1" strike="noStrike">
              <a:solidFill>
                <a:srgbClr val="000000"/>
              </a:solidFill>
              <a:uFill>
                <a:solidFill>
                  <a:srgbClr val="ffffff"/>
                </a:solidFill>
              </a:uFill>
              <a:latin typeface="Calibri"/>
            </a:endParaRPr>
          </a:p>
        </p:txBody>
      </p:sp>
      <p:sp>
        <p:nvSpPr>
          <p:cNvPr id="80" name="PlaceHolder 2"/>
          <p:cNvSpPr>
            <a:spLocks noGrp="1"/>
          </p:cNvSpPr>
          <p:nvPr>
            <p:ph type="subTitle"/>
          </p:nvPr>
        </p:nvSpPr>
        <p:spPr>
          <a:xfrm>
            <a:off x="0" y="0"/>
            <a:ext cx="5486040" cy="514332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457200" y="205200"/>
            <a:ext cx="8229240" cy="858600"/>
          </a:xfrm>
          <a:prstGeom prst="rect">
            <a:avLst/>
          </a:prstGeom>
        </p:spPr>
        <p:txBody>
          <a:bodyPr lIns="0" rIns="0" tIns="0" bIns="0" anchor="ctr"/>
          <a:p>
            <a:endParaRPr b="0" lang="ru-RU" sz="1350" spc="-1" strike="noStrike">
              <a:solidFill>
                <a:srgbClr val="000000"/>
              </a:solidFill>
              <a:uFill>
                <a:solidFill>
                  <a:srgbClr val="ffffff"/>
                </a:solidFill>
              </a:uFill>
              <a:latin typeface="Calibri"/>
            </a:endParaRPr>
          </a:p>
        </p:txBody>
      </p:sp>
      <p:sp>
        <p:nvSpPr>
          <p:cNvPr id="82" name="PlaceHolder 2"/>
          <p:cNvSpPr>
            <a:spLocks noGrp="1"/>
          </p:cNvSpPr>
          <p:nvPr>
            <p:ph type="body"/>
          </p:nvPr>
        </p:nvSpPr>
        <p:spPr>
          <a:xfrm>
            <a:off x="0" y="0"/>
            <a:ext cx="5486040" cy="514332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457200" y="205200"/>
            <a:ext cx="8229240" cy="858600"/>
          </a:xfrm>
          <a:prstGeom prst="rect">
            <a:avLst/>
          </a:prstGeom>
        </p:spPr>
        <p:txBody>
          <a:bodyPr lIns="0" rIns="0" tIns="0" bIns="0" anchor="ctr"/>
          <a:p>
            <a:endParaRPr b="0" lang="ru-RU" sz="1350" spc="-1" strike="noStrike">
              <a:solidFill>
                <a:srgbClr val="000000"/>
              </a:solidFill>
              <a:uFill>
                <a:solidFill>
                  <a:srgbClr val="ffffff"/>
                </a:solidFill>
              </a:uFill>
              <a:latin typeface="Calibri"/>
            </a:endParaRPr>
          </a:p>
        </p:txBody>
      </p:sp>
      <p:sp>
        <p:nvSpPr>
          <p:cNvPr id="84" name="PlaceHolder 2"/>
          <p:cNvSpPr>
            <a:spLocks noGrp="1"/>
          </p:cNvSpPr>
          <p:nvPr>
            <p:ph type="body"/>
          </p:nvPr>
        </p:nvSpPr>
        <p:spPr>
          <a:xfrm>
            <a:off x="0" y="0"/>
            <a:ext cx="2676960" cy="514332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
        <p:nvSpPr>
          <p:cNvPr id="85" name="PlaceHolder 3"/>
          <p:cNvSpPr>
            <a:spLocks noGrp="1"/>
          </p:cNvSpPr>
          <p:nvPr>
            <p:ph type="body"/>
          </p:nvPr>
        </p:nvSpPr>
        <p:spPr>
          <a:xfrm>
            <a:off x="2811240" y="0"/>
            <a:ext cx="2676960" cy="514332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205200"/>
            <a:ext cx="8229240" cy="858600"/>
          </a:xfrm>
          <a:prstGeom prst="rect">
            <a:avLst/>
          </a:prstGeom>
        </p:spPr>
        <p:txBody>
          <a:bodyPr lIns="0" rIns="0" tIns="0" bIns="0" anchor="ctr"/>
          <a:p>
            <a:endParaRPr b="0" lang="ru-RU" sz="1350" spc="-1" strike="noStrike">
              <a:solidFill>
                <a:srgbClr val="000000"/>
              </a:solidFill>
              <a:uFill>
                <a:solidFill>
                  <a:srgbClr val="ffffff"/>
                </a:solidFill>
              </a:u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600"/>
          </a:xfrm>
          <a:prstGeom prst="rect">
            <a:avLst/>
          </a:prstGeom>
        </p:spPr>
        <p:txBody>
          <a:bodyPr lIns="0" rIns="0" tIns="0" bIns="0" anchor="ctr"/>
          <a:p>
            <a:endParaRPr b="0" lang="ru-RU" sz="1350" spc="-1" strike="noStrike">
              <a:solidFill>
                <a:srgbClr val="000000"/>
              </a:solidFill>
              <a:uFill>
                <a:solidFill>
                  <a:srgbClr val="ffffff"/>
                </a:solidFill>
              </a:uFill>
              <a:latin typeface="Calibri"/>
            </a:endParaRPr>
          </a:p>
        </p:txBody>
      </p:sp>
      <p:sp>
        <p:nvSpPr>
          <p:cNvPr id="7" name="PlaceHolder 2"/>
          <p:cNvSpPr>
            <a:spLocks noGrp="1"/>
          </p:cNvSpPr>
          <p:nvPr>
            <p:ph type="body"/>
          </p:nvPr>
        </p:nvSpPr>
        <p:spPr>
          <a:xfrm>
            <a:off x="0" y="0"/>
            <a:ext cx="5486040" cy="514332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7"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457200" y="205200"/>
            <a:ext cx="8229240" cy="858600"/>
          </a:xfrm>
          <a:prstGeom prst="rect">
            <a:avLst/>
          </a:prstGeom>
        </p:spPr>
        <p:txBody>
          <a:bodyPr lIns="0" rIns="0" tIns="0" bIns="0" anchor="ctr"/>
          <a:p>
            <a:endParaRPr b="0" lang="ru-RU" sz="1350" spc="-1" strike="noStrike">
              <a:solidFill>
                <a:srgbClr val="000000"/>
              </a:solidFill>
              <a:uFill>
                <a:solidFill>
                  <a:srgbClr val="ffffff"/>
                </a:solidFill>
              </a:uFill>
              <a:latin typeface="Calibri"/>
            </a:endParaRPr>
          </a:p>
        </p:txBody>
      </p:sp>
      <p:sp>
        <p:nvSpPr>
          <p:cNvPr id="89" name="PlaceHolder 2"/>
          <p:cNvSpPr>
            <a:spLocks noGrp="1"/>
          </p:cNvSpPr>
          <p:nvPr>
            <p:ph type="body"/>
          </p:nvPr>
        </p:nvSpPr>
        <p:spPr>
          <a:xfrm>
            <a:off x="0" y="0"/>
            <a:ext cx="2676960" cy="245304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
        <p:nvSpPr>
          <p:cNvPr id="90" name="PlaceHolder 3"/>
          <p:cNvSpPr>
            <a:spLocks noGrp="1"/>
          </p:cNvSpPr>
          <p:nvPr>
            <p:ph type="body"/>
          </p:nvPr>
        </p:nvSpPr>
        <p:spPr>
          <a:xfrm>
            <a:off x="0" y="2686320"/>
            <a:ext cx="2676960" cy="245304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
        <p:nvSpPr>
          <p:cNvPr id="91" name="PlaceHolder 4"/>
          <p:cNvSpPr>
            <a:spLocks noGrp="1"/>
          </p:cNvSpPr>
          <p:nvPr>
            <p:ph type="body"/>
          </p:nvPr>
        </p:nvSpPr>
        <p:spPr>
          <a:xfrm>
            <a:off x="2811240" y="0"/>
            <a:ext cx="2676960" cy="514332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05200"/>
            <a:ext cx="8229240" cy="858600"/>
          </a:xfrm>
          <a:prstGeom prst="rect">
            <a:avLst/>
          </a:prstGeom>
        </p:spPr>
        <p:txBody>
          <a:bodyPr lIns="0" rIns="0" tIns="0" bIns="0" anchor="ctr"/>
          <a:p>
            <a:endParaRPr b="0" lang="ru-RU" sz="1350" spc="-1" strike="noStrike">
              <a:solidFill>
                <a:srgbClr val="000000"/>
              </a:solidFill>
              <a:uFill>
                <a:solidFill>
                  <a:srgbClr val="ffffff"/>
                </a:solidFill>
              </a:uFill>
              <a:latin typeface="Calibri"/>
            </a:endParaRPr>
          </a:p>
        </p:txBody>
      </p:sp>
      <p:sp>
        <p:nvSpPr>
          <p:cNvPr id="93" name="PlaceHolder 2"/>
          <p:cNvSpPr>
            <a:spLocks noGrp="1"/>
          </p:cNvSpPr>
          <p:nvPr>
            <p:ph type="body"/>
          </p:nvPr>
        </p:nvSpPr>
        <p:spPr>
          <a:xfrm>
            <a:off x="0" y="0"/>
            <a:ext cx="2676960" cy="514332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
        <p:nvSpPr>
          <p:cNvPr id="94" name="PlaceHolder 3"/>
          <p:cNvSpPr>
            <a:spLocks noGrp="1"/>
          </p:cNvSpPr>
          <p:nvPr>
            <p:ph type="body"/>
          </p:nvPr>
        </p:nvSpPr>
        <p:spPr>
          <a:xfrm>
            <a:off x="2811240" y="0"/>
            <a:ext cx="2676960" cy="245304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
        <p:nvSpPr>
          <p:cNvPr id="95" name="PlaceHolder 4"/>
          <p:cNvSpPr>
            <a:spLocks noGrp="1"/>
          </p:cNvSpPr>
          <p:nvPr>
            <p:ph type="body"/>
          </p:nvPr>
        </p:nvSpPr>
        <p:spPr>
          <a:xfrm>
            <a:off x="2811240" y="2686320"/>
            <a:ext cx="2676960" cy="245304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05200"/>
            <a:ext cx="8229240" cy="858600"/>
          </a:xfrm>
          <a:prstGeom prst="rect">
            <a:avLst/>
          </a:prstGeom>
        </p:spPr>
        <p:txBody>
          <a:bodyPr lIns="0" rIns="0" tIns="0" bIns="0" anchor="ctr"/>
          <a:p>
            <a:endParaRPr b="0" lang="ru-RU" sz="1350" spc="-1" strike="noStrike">
              <a:solidFill>
                <a:srgbClr val="000000"/>
              </a:solidFill>
              <a:uFill>
                <a:solidFill>
                  <a:srgbClr val="ffffff"/>
                </a:solidFill>
              </a:uFill>
              <a:latin typeface="Calibri"/>
            </a:endParaRPr>
          </a:p>
        </p:txBody>
      </p:sp>
      <p:sp>
        <p:nvSpPr>
          <p:cNvPr id="97" name="PlaceHolder 2"/>
          <p:cNvSpPr>
            <a:spLocks noGrp="1"/>
          </p:cNvSpPr>
          <p:nvPr>
            <p:ph type="body"/>
          </p:nvPr>
        </p:nvSpPr>
        <p:spPr>
          <a:xfrm>
            <a:off x="0" y="0"/>
            <a:ext cx="2676960" cy="245304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
        <p:nvSpPr>
          <p:cNvPr id="98" name="PlaceHolder 3"/>
          <p:cNvSpPr>
            <a:spLocks noGrp="1"/>
          </p:cNvSpPr>
          <p:nvPr>
            <p:ph type="body"/>
          </p:nvPr>
        </p:nvSpPr>
        <p:spPr>
          <a:xfrm>
            <a:off x="2811240" y="0"/>
            <a:ext cx="2676960" cy="245304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
        <p:nvSpPr>
          <p:cNvPr id="99" name="PlaceHolder 4"/>
          <p:cNvSpPr>
            <a:spLocks noGrp="1"/>
          </p:cNvSpPr>
          <p:nvPr>
            <p:ph type="body"/>
          </p:nvPr>
        </p:nvSpPr>
        <p:spPr>
          <a:xfrm>
            <a:off x="0" y="2686320"/>
            <a:ext cx="5486040" cy="245304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05200"/>
            <a:ext cx="8229240" cy="858600"/>
          </a:xfrm>
          <a:prstGeom prst="rect">
            <a:avLst/>
          </a:prstGeom>
        </p:spPr>
        <p:txBody>
          <a:bodyPr lIns="0" rIns="0" tIns="0" bIns="0" anchor="ctr"/>
          <a:p>
            <a:endParaRPr b="0" lang="ru-RU" sz="1350" spc="-1" strike="noStrike">
              <a:solidFill>
                <a:srgbClr val="000000"/>
              </a:solidFill>
              <a:uFill>
                <a:solidFill>
                  <a:srgbClr val="ffffff"/>
                </a:solidFill>
              </a:uFill>
              <a:latin typeface="Calibri"/>
            </a:endParaRPr>
          </a:p>
        </p:txBody>
      </p:sp>
      <p:sp>
        <p:nvSpPr>
          <p:cNvPr id="101" name="PlaceHolder 2"/>
          <p:cNvSpPr>
            <a:spLocks noGrp="1"/>
          </p:cNvSpPr>
          <p:nvPr>
            <p:ph type="body"/>
          </p:nvPr>
        </p:nvSpPr>
        <p:spPr>
          <a:xfrm>
            <a:off x="0" y="0"/>
            <a:ext cx="5486040" cy="245304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
        <p:nvSpPr>
          <p:cNvPr id="102" name="PlaceHolder 3"/>
          <p:cNvSpPr>
            <a:spLocks noGrp="1"/>
          </p:cNvSpPr>
          <p:nvPr>
            <p:ph type="body"/>
          </p:nvPr>
        </p:nvSpPr>
        <p:spPr>
          <a:xfrm>
            <a:off x="0" y="2686320"/>
            <a:ext cx="5486040" cy="245304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57200" y="205200"/>
            <a:ext cx="8229240" cy="858600"/>
          </a:xfrm>
          <a:prstGeom prst="rect">
            <a:avLst/>
          </a:prstGeom>
        </p:spPr>
        <p:txBody>
          <a:bodyPr lIns="0" rIns="0" tIns="0" bIns="0" anchor="ctr"/>
          <a:p>
            <a:endParaRPr b="0" lang="ru-RU" sz="1350" spc="-1" strike="noStrike">
              <a:solidFill>
                <a:srgbClr val="000000"/>
              </a:solidFill>
              <a:uFill>
                <a:solidFill>
                  <a:srgbClr val="ffffff"/>
                </a:solidFill>
              </a:uFill>
              <a:latin typeface="Calibri"/>
            </a:endParaRPr>
          </a:p>
        </p:txBody>
      </p:sp>
      <p:sp>
        <p:nvSpPr>
          <p:cNvPr id="104" name="PlaceHolder 2"/>
          <p:cNvSpPr>
            <a:spLocks noGrp="1"/>
          </p:cNvSpPr>
          <p:nvPr>
            <p:ph type="body"/>
          </p:nvPr>
        </p:nvSpPr>
        <p:spPr>
          <a:xfrm>
            <a:off x="0" y="0"/>
            <a:ext cx="2676960" cy="245304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
        <p:nvSpPr>
          <p:cNvPr id="105" name="PlaceHolder 3"/>
          <p:cNvSpPr>
            <a:spLocks noGrp="1"/>
          </p:cNvSpPr>
          <p:nvPr>
            <p:ph type="body"/>
          </p:nvPr>
        </p:nvSpPr>
        <p:spPr>
          <a:xfrm>
            <a:off x="2811240" y="0"/>
            <a:ext cx="2676960" cy="245304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
        <p:nvSpPr>
          <p:cNvPr id="106" name="PlaceHolder 4"/>
          <p:cNvSpPr>
            <a:spLocks noGrp="1"/>
          </p:cNvSpPr>
          <p:nvPr>
            <p:ph type="body"/>
          </p:nvPr>
        </p:nvSpPr>
        <p:spPr>
          <a:xfrm>
            <a:off x="2811240" y="2686320"/>
            <a:ext cx="2676960" cy="245304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
        <p:nvSpPr>
          <p:cNvPr id="107" name="PlaceHolder 5"/>
          <p:cNvSpPr>
            <a:spLocks noGrp="1"/>
          </p:cNvSpPr>
          <p:nvPr>
            <p:ph type="body"/>
          </p:nvPr>
        </p:nvSpPr>
        <p:spPr>
          <a:xfrm>
            <a:off x="0" y="2686320"/>
            <a:ext cx="2676960" cy="245304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457200" y="205200"/>
            <a:ext cx="8229240" cy="858600"/>
          </a:xfrm>
          <a:prstGeom prst="rect">
            <a:avLst/>
          </a:prstGeom>
        </p:spPr>
        <p:txBody>
          <a:bodyPr lIns="0" rIns="0" tIns="0" bIns="0" anchor="ctr"/>
          <a:p>
            <a:endParaRPr b="0" lang="ru-RU" sz="1350" spc="-1" strike="noStrike">
              <a:solidFill>
                <a:srgbClr val="000000"/>
              </a:solidFill>
              <a:uFill>
                <a:solidFill>
                  <a:srgbClr val="ffffff"/>
                </a:solidFill>
              </a:uFill>
              <a:latin typeface="Calibri"/>
            </a:endParaRPr>
          </a:p>
        </p:txBody>
      </p:sp>
      <p:sp>
        <p:nvSpPr>
          <p:cNvPr id="109" name="PlaceHolder 2"/>
          <p:cNvSpPr>
            <a:spLocks noGrp="1"/>
          </p:cNvSpPr>
          <p:nvPr>
            <p:ph type="body"/>
          </p:nvPr>
        </p:nvSpPr>
        <p:spPr>
          <a:xfrm>
            <a:off x="0" y="0"/>
            <a:ext cx="5486040" cy="514332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
        <p:nvSpPr>
          <p:cNvPr id="110" name="PlaceHolder 3"/>
          <p:cNvSpPr>
            <a:spLocks noGrp="1"/>
          </p:cNvSpPr>
          <p:nvPr>
            <p:ph type="body"/>
          </p:nvPr>
        </p:nvSpPr>
        <p:spPr>
          <a:xfrm>
            <a:off x="0" y="0"/>
            <a:ext cx="5486040" cy="514332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pic>
        <p:nvPicPr>
          <p:cNvPr id="111" name="" descr=""/>
          <p:cNvPicPr/>
          <p:nvPr/>
        </p:nvPicPr>
        <p:blipFill>
          <a:blip r:embed="rId2"/>
          <a:stretch/>
        </p:blipFill>
        <p:spPr>
          <a:xfrm>
            <a:off x="-360" y="383040"/>
            <a:ext cx="5486040" cy="4376880"/>
          </a:xfrm>
          <a:prstGeom prst="rect">
            <a:avLst/>
          </a:prstGeom>
          <a:ln>
            <a:noFill/>
          </a:ln>
        </p:spPr>
      </p:pic>
      <p:pic>
        <p:nvPicPr>
          <p:cNvPr id="112" name="" descr=""/>
          <p:cNvPicPr/>
          <p:nvPr/>
        </p:nvPicPr>
        <p:blipFill>
          <a:blip r:embed="rId3"/>
          <a:stretch/>
        </p:blipFill>
        <p:spPr>
          <a:xfrm>
            <a:off x="-360" y="383040"/>
            <a:ext cx="5486040" cy="437688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5" name="PlaceHolder 1"/>
          <p:cNvSpPr>
            <a:spLocks noGrp="1"/>
          </p:cNvSpPr>
          <p:nvPr>
            <p:ph type="title"/>
          </p:nvPr>
        </p:nvSpPr>
        <p:spPr>
          <a:xfrm>
            <a:off x="457200" y="205200"/>
            <a:ext cx="8229240" cy="858600"/>
          </a:xfrm>
          <a:prstGeom prst="rect">
            <a:avLst/>
          </a:prstGeom>
        </p:spPr>
        <p:txBody>
          <a:bodyPr lIns="0" rIns="0" tIns="0" bIns="0" anchor="ctr"/>
          <a:p>
            <a:endParaRPr b="0" lang="ru-RU" sz="1350" spc="-1" strike="noStrike">
              <a:solidFill>
                <a:srgbClr val="000000"/>
              </a:solidFill>
              <a:uFill>
                <a:solidFill>
                  <a:srgbClr val="ffffff"/>
                </a:solidFill>
              </a:uFill>
              <a:latin typeface="Calibri"/>
            </a:endParaRPr>
          </a:p>
        </p:txBody>
      </p:sp>
      <p:sp>
        <p:nvSpPr>
          <p:cNvPr id="116" name="PlaceHolder 2"/>
          <p:cNvSpPr>
            <a:spLocks noGrp="1"/>
          </p:cNvSpPr>
          <p:nvPr>
            <p:ph type="subTitle"/>
          </p:nvPr>
        </p:nvSpPr>
        <p:spPr>
          <a:xfrm>
            <a:off x="0" y="0"/>
            <a:ext cx="5486040" cy="514332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457200" y="205200"/>
            <a:ext cx="8229240" cy="858600"/>
          </a:xfrm>
          <a:prstGeom prst="rect">
            <a:avLst/>
          </a:prstGeom>
        </p:spPr>
        <p:txBody>
          <a:bodyPr lIns="0" rIns="0" tIns="0" bIns="0" anchor="ctr"/>
          <a:p>
            <a:endParaRPr b="0" lang="ru-RU" sz="1350" spc="-1" strike="noStrike">
              <a:solidFill>
                <a:srgbClr val="000000"/>
              </a:solidFill>
              <a:uFill>
                <a:solidFill>
                  <a:srgbClr val="ffffff"/>
                </a:solidFill>
              </a:uFill>
              <a:latin typeface="Calibri"/>
            </a:endParaRPr>
          </a:p>
        </p:txBody>
      </p:sp>
      <p:sp>
        <p:nvSpPr>
          <p:cNvPr id="118" name="PlaceHolder 2"/>
          <p:cNvSpPr>
            <a:spLocks noGrp="1"/>
          </p:cNvSpPr>
          <p:nvPr>
            <p:ph type="body"/>
          </p:nvPr>
        </p:nvSpPr>
        <p:spPr>
          <a:xfrm>
            <a:off x="0" y="0"/>
            <a:ext cx="5486040" cy="514332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05200"/>
            <a:ext cx="8229240" cy="858600"/>
          </a:xfrm>
          <a:prstGeom prst="rect">
            <a:avLst/>
          </a:prstGeom>
        </p:spPr>
        <p:txBody>
          <a:bodyPr lIns="0" rIns="0" tIns="0" bIns="0" anchor="ctr"/>
          <a:p>
            <a:endParaRPr b="0" lang="ru-RU" sz="1350" spc="-1" strike="noStrike">
              <a:solidFill>
                <a:srgbClr val="000000"/>
              </a:solidFill>
              <a:uFill>
                <a:solidFill>
                  <a:srgbClr val="ffffff"/>
                </a:solidFill>
              </a:uFill>
              <a:latin typeface="Calibri"/>
            </a:endParaRPr>
          </a:p>
        </p:txBody>
      </p:sp>
      <p:sp>
        <p:nvSpPr>
          <p:cNvPr id="9" name="PlaceHolder 2"/>
          <p:cNvSpPr>
            <a:spLocks noGrp="1"/>
          </p:cNvSpPr>
          <p:nvPr>
            <p:ph type="body"/>
          </p:nvPr>
        </p:nvSpPr>
        <p:spPr>
          <a:xfrm>
            <a:off x="0" y="0"/>
            <a:ext cx="2676960" cy="514332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
        <p:nvSpPr>
          <p:cNvPr id="10" name="PlaceHolder 3"/>
          <p:cNvSpPr>
            <a:spLocks noGrp="1"/>
          </p:cNvSpPr>
          <p:nvPr>
            <p:ph type="body"/>
          </p:nvPr>
        </p:nvSpPr>
        <p:spPr>
          <a:xfrm>
            <a:off x="2811240" y="0"/>
            <a:ext cx="2676960" cy="514332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457200" y="205200"/>
            <a:ext cx="8229240" cy="858600"/>
          </a:xfrm>
          <a:prstGeom prst="rect">
            <a:avLst/>
          </a:prstGeom>
        </p:spPr>
        <p:txBody>
          <a:bodyPr lIns="0" rIns="0" tIns="0" bIns="0" anchor="ctr"/>
          <a:p>
            <a:endParaRPr b="0" lang="ru-RU" sz="1350" spc="-1" strike="noStrike">
              <a:solidFill>
                <a:srgbClr val="000000"/>
              </a:solidFill>
              <a:uFill>
                <a:solidFill>
                  <a:srgbClr val="ffffff"/>
                </a:solidFill>
              </a:uFill>
              <a:latin typeface="Calibri"/>
            </a:endParaRPr>
          </a:p>
        </p:txBody>
      </p:sp>
      <p:sp>
        <p:nvSpPr>
          <p:cNvPr id="120" name="PlaceHolder 2"/>
          <p:cNvSpPr>
            <a:spLocks noGrp="1"/>
          </p:cNvSpPr>
          <p:nvPr>
            <p:ph type="body"/>
          </p:nvPr>
        </p:nvSpPr>
        <p:spPr>
          <a:xfrm>
            <a:off x="0" y="0"/>
            <a:ext cx="2676960" cy="514332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
        <p:nvSpPr>
          <p:cNvPr id="121" name="PlaceHolder 3"/>
          <p:cNvSpPr>
            <a:spLocks noGrp="1"/>
          </p:cNvSpPr>
          <p:nvPr>
            <p:ph type="body"/>
          </p:nvPr>
        </p:nvSpPr>
        <p:spPr>
          <a:xfrm>
            <a:off x="2811240" y="0"/>
            <a:ext cx="2676960" cy="514332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2" name="PlaceHolder 1"/>
          <p:cNvSpPr>
            <a:spLocks noGrp="1"/>
          </p:cNvSpPr>
          <p:nvPr>
            <p:ph type="title"/>
          </p:nvPr>
        </p:nvSpPr>
        <p:spPr>
          <a:xfrm>
            <a:off x="457200" y="205200"/>
            <a:ext cx="8229240" cy="858600"/>
          </a:xfrm>
          <a:prstGeom prst="rect">
            <a:avLst/>
          </a:prstGeom>
        </p:spPr>
        <p:txBody>
          <a:bodyPr lIns="0" rIns="0" tIns="0" bIns="0" anchor="ctr"/>
          <a:p>
            <a:endParaRPr b="0" lang="ru-RU" sz="1350" spc="-1" strike="noStrike">
              <a:solidFill>
                <a:srgbClr val="000000"/>
              </a:solidFill>
              <a:uFill>
                <a:solidFill>
                  <a:srgbClr val="ffffff"/>
                </a:solidFill>
              </a:uFill>
              <a:latin typeface="Calibri"/>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3"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457200" y="205200"/>
            <a:ext cx="8229240" cy="858600"/>
          </a:xfrm>
          <a:prstGeom prst="rect">
            <a:avLst/>
          </a:prstGeom>
        </p:spPr>
        <p:txBody>
          <a:bodyPr lIns="0" rIns="0" tIns="0" bIns="0" anchor="ctr"/>
          <a:p>
            <a:endParaRPr b="0" lang="ru-RU" sz="1350" spc="-1" strike="noStrike">
              <a:solidFill>
                <a:srgbClr val="000000"/>
              </a:solidFill>
              <a:uFill>
                <a:solidFill>
                  <a:srgbClr val="ffffff"/>
                </a:solidFill>
              </a:uFill>
              <a:latin typeface="Calibri"/>
            </a:endParaRPr>
          </a:p>
        </p:txBody>
      </p:sp>
      <p:sp>
        <p:nvSpPr>
          <p:cNvPr id="125" name="PlaceHolder 2"/>
          <p:cNvSpPr>
            <a:spLocks noGrp="1"/>
          </p:cNvSpPr>
          <p:nvPr>
            <p:ph type="body"/>
          </p:nvPr>
        </p:nvSpPr>
        <p:spPr>
          <a:xfrm>
            <a:off x="0" y="0"/>
            <a:ext cx="2676960" cy="245304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
        <p:nvSpPr>
          <p:cNvPr id="126" name="PlaceHolder 3"/>
          <p:cNvSpPr>
            <a:spLocks noGrp="1"/>
          </p:cNvSpPr>
          <p:nvPr>
            <p:ph type="body"/>
          </p:nvPr>
        </p:nvSpPr>
        <p:spPr>
          <a:xfrm>
            <a:off x="0" y="2686320"/>
            <a:ext cx="2676960" cy="245304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
        <p:nvSpPr>
          <p:cNvPr id="127" name="PlaceHolder 4"/>
          <p:cNvSpPr>
            <a:spLocks noGrp="1"/>
          </p:cNvSpPr>
          <p:nvPr>
            <p:ph type="body"/>
          </p:nvPr>
        </p:nvSpPr>
        <p:spPr>
          <a:xfrm>
            <a:off x="2811240" y="0"/>
            <a:ext cx="2676960" cy="514332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457200" y="205200"/>
            <a:ext cx="8229240" cy="858600"/>
          </a:xfrm>
          <a:prstGeom prst="rect">
            <a:avLst/>
          </a:prstGeom>
        </p:spPr>
        <p:txBody>
          <a:bodyPr lIns="0" rIns="0" tIns="0" bIns="0" anchor="ctr"/>
          <a:p>
            <a:endParaRPr b="0" lang="ru-RU" sz="1350" spc="-1" strike="noStrike">
              <a:solidFill>
                <a:srgbClr val="000000"/>
              </a:solidFill>
              <a:uFill>
                <a:solidFill>
                  <a:srgbClr val="ffffff"/>
                </a:solidFill>
              </a:uFill>
              <a:latin typeface="Calibri"/>
            </a:endParaRPr>
          </a:p>
        </p:txBody>
      </p:sp>
      <p:sp>
        <p:nvSpPr>
          <p:cNvPr id="129" name="PlaceHolder 2"/>
          <p:cNvSpPr>
            <a:spLocks noGrp="1"/>
          </p:cNvSpPr>
          <p:nvPr>
            <p:ph type="body"/>
          </p:nvPr>
        </p:nvSpPr>
        <p:spPr>
          <a:xfrm>
            <a:off x="0" y="0"/>
            <a:ext cx="2676960" cy="514332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
        <p:nvSpPr>
          <p:cNvPr id="130" name="PlaceHolder 3"/>
          <p:cNvSpPr>
            <a:spLocks noGrp="1"/>
          </p:cNvSpPr>
          <p:nvPr>
            <p:ph type="body"/>
          </p:nvPr>
        </p:nvSpPr>
        <p:spPr>
          <a:xfrm>
            <a:off x="2811240" y="0"/>
            <a:ext cx="2676960" cy="245304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
        <p:nvSpPr>
          <p:cNvPr id="131" name="PlaceHolder 4"/>
          <p:cNvSpPr>
            <a:spLocks noGrp="1"/>
          </p:cNvSpPr>
          <p:nvPr>
            <p:ph type="body"/>
          </p:nvPr>
        </p:nvSpPr>
        <p:spPr>
          <a:xfrm>
            <a:off x="2811240" y="2686320"/>
            <a:ext cx="2676960" cy="245304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457200" y="205200"/>
            <a:ext cx="8229240" cy="858600"/>
          </a:xfrm>
          <a:prstGeom prst="rect">
            <a:avLst/>
          </a:prstGeom>
        </p:spPr>
        <p:txBody>
          <a:bodyPr lIns="0" rIns="0" tIns="0" bIns="0" anchor="ctr"/>
          <a:p>
            <a:endParaRPr b="0" lang="ru-RU" sz="1350" spc="-1" strike="noStrike">
              <a:solidFill>
                <a:srgbClr val="000000"/>
              </a:solidFill>
              <a:uFill>
                <a:solidFill>
                  <a:srgbClr val="ffffff"/>
                </a:solidFill>
              </a:uFill>
              <a:latin typeface="Calibri"/>
            </a:endParaRPr>
          </a:p>
        </p:txBody>
      </p:sp>
      <p:sp>
        <p:nvSpPr>
          <p:cNvPr id="133" name="PlaceHolder 2"/>
          <p:cNvSpPr>
            <a:spLocks noGrp="1"/>
          </p:cNvSpPr>
          <p:nvPr>
            <p:ph type="body"/>
          </p:nvPr>
        </p:nvSpPr>
        <p:spPr>
          <a:xfrm>
            <a:off x="0" y="0"/>
            <a:ext cx="2676960" cy="245304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
        <p:nvSpPr>
          <p:cNvPr id="134" name="PlaceHolder 3"/>
          <p:cNvSpPr>
            <a:spLocks noGrp="1"/>
          </p:cNvSpPr>
          <p:nvPr>
            <p:ph type="body"/>
          </p:nvPr>
        </p:nvSpPr>
        <p:spPr>
          <a:xfrm>
            <a:off x="2811240" y="0"/>
            <a:ext cx="2676960" cy="245304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
        <p:nvSpPr>
          <p:cNvPr id="135" name="PlaceHolder 4"/>
          <p:cNvSpPr>
            <a:spLocks noGrp="1"/>
          </p:cNvSpPr>
          <p:nvPr>
            <p:ph type="body"/>
          </p:nvPr>
        </p:nvSpPr>
        <p:spPr>
          <a:xfrm>
            <a:off x="0" y="2686320"/>
            <a:ext cx="5486040" cy="245304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457200" y="205200"/>
            <a:ext cx="8229240" cy="858600"/>
          </a:xfrm>
          <a:prstGeom prst="rect">
            <a:avLst/>
          </a:prstGeom>
        </p:spPr>
        <p:txBody>
          <a:bodyPr lIns="0" rIns="0" tIns="0" bIns="0" anchor="ctr"/>
          <a:p>
            <a:endParaRPr b="0" lang="ru-RU" sz="1350" spc="-1" strike="noStrike">
              <a:solidFill>
                <a:srgbClr val="000000"/>
              </a:solidFill>
              <a:uFill>
                <a:solidFill>
                  <a:srgbClr val="ffffff"/>
                </a:solidFill>
              </a:uFill>
              <a:latin typeface="Calibri"/>
            </a:endParaRPr>
          </a:p>
        </p:txBody>
      </p:sp>
      <p:sp>
        <p:nvSpPr>
          <p:cNvPr id="137" name="PlaceHolder 2"/>
          <p:cNvSpPr>
            <a:spLocks noGrp="1"/>
          </p:cNvSpPr>
          <p:nvPr>
            <p:ph type="body"/>
          </p:nvPr>
        </p:nvSpPr>
        <p:spPr>
          <a:xfrm>
            <a:off x="0" y="0"/>
            <a:ext cx="5486040" cy="245304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
        <p:nvSpPr>
          <p:cNvPr id="138" name="PlaceHolder 3"/>
          <p:cNvSpPr>
            <a:spLocks noGrp="1"/>
          </p:cNvSpPr>
          <p:nvPr>
            <p:ph type="body"/>
          </p:nvPr>
        </p:nvSpPr>
        <p:spPr>
          <a:xfrm>
            <a:off x="0" y="2686320"/>
            <a:ext cx="5486040" cy="245304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457200" y="205200"/>
            <a:ext cx="8229240" cy="858600"/>
          </a:xfrm>
          <a:prstGeom prst="rect">
            <a:avLst/>
          </a:prstGeom>
        </p:spPr>
        <p:txBody>
          <a:bodyPr lIns="0" rIns="0" tIns="0" bIns="0" anchor="ctr"/>
          <a:p>
            <a:endParaRPr b="0" lang="ru-RU" sz="1350" spc="-1" strike="noStrike">
              <a:solidFill>
                <a:srgbClr val="000000"/>
              </a:solidFill>
              <a:uFill>
                <a:solidFill>
                  <a:srgbClr val="ffffff"/>
                </a:solidFill>
              </a:uFill>
              <a:latin typeface="Calibri"/>
            </a:endParaRPr>
          </a:p>
        </p:txBody>
      </p:sp>
      <p:sp>
        <p:nvSpPr>
          <p:cNvPr id="140" name="PlaceHolder 2"/>
          <p:cNvSpPr>
            <a:spLocks noGrp="1"/>
          </p:cNvSpPr>
          <p:nvPr>
            <p:ph type="body"/>
          </p:nvPr>
        </p:nvSpPr>
        <p:spPr>
          <a:xfrm>
            <a:off x="0" y="0"/>
            <a:ext cx="2676960" cy="245304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
        <p:nvSpPr>
          <p:cNvPr id="141" name="PlaceHolder 3"/>
          <p:cNvSpPr>
            <a:spLocks noGrp="1"/>
          </p:cNvSpPr>
          <p:nvPr>
            <p:ph type="body"/>
          </p:nvPr>
        </p:nvSpPr>
        <p:spPr>
          <a:xfrm>
            <a:off x="2811240" y="0"/>
            <a:ext cx="2676960" cy="245304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
        <p:nvSpPr>
          <p:cNvPr id="142" name="PlaceHolder 4"/>
          <p:cNvSpPr>
            <a:spLocks noGrp="1"/>
          </p:cNvSpPr>
          <p:nvPr>
            <p:ph type="body"/>
          </p:nvPr>
        </p:nvSpPr>
        <p:spPr>
          <a:xfrm>
            <a:off x="2811240" y="2686320"/>
            <a:ext cx="2676960" cy="245304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
        <p:nvSpPr>
          <p:cNvPr id="143" name="PlaceHolder 5"/>
          <p:cNvSpPr>
            <a:spLocks noGrp="1"/>
          </p:cNvSpPr>
          <p:nvPr>
            <p:ph type="body"/>
          </p:nvPr>
        </p:nvSpPr>
        <p:spPr>
          <a:xfrm>
            <a:off x="0" y="2686320"/>
            <a:ext cx="2676960" cy="245304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0" y="205200"/>
            <a:ext cx="8229240" cy="858600"/>
          </a:xfrm>
          <a:prstGeom prst="rect">
            <a:avLst/>
          </a:prstGeom>
        </p:spPr>
        <p:txBody>
          <a:bodyPr lIns="0" rIns="0" tIns="0" bIns="0" anchor="ctr"/>
          <a:p>
            <a:endParaRPr b="0" lang="ru-RU" sz="1350" spc="-1" strike="noStrike">
              <a:solidFill>
                <a:srgbClr val="000000"/>
              </a:solidFill>
              <a:uFill>
                <a:solidFill>
                  <a:srgbClr val="ffffff"/>
                </a:solidFill>
              </a:uFill>
              <a:latin typeface="Calibri"/>
            </a:endParaRPr>
          </a:p>
        </p:txBody>
      </p:sp>
      <p:sp>
        <p:nvSpPr>
          <p:cNvPr id="145" name="PlaceHolder 2"/>
          <p:cNvSpPr>
            <a:spLocks noGrp="1"/>
          </p:cNvSpPr>
          <p:nvPr>
            <p:ph type="body"/>
          </p:nvPr>
        </p:nvSpPr>
        <p:spPr>
          <a:xfrm>
            <a:off x="0" y="0"/>
            <a:ext cx="5486040" cy="514332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
        <p:nvSpPr>
          <p:cNvPr id="146" name="PlaceHolder 3"/>
          <p:cNvSpPr>
            <a:spLocks noGrp="1"/>
          </p:cNvSpPr>
          <p:nvPr>
            <p:ph type="body"/>
          </p:nvPr>
        </p:nvSpPr>
        <p:spPr>
          <a:xfrm>
            <a:off x="0" y="0"/>
            <a:ext cx="5486040" cy="514332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pic>
        <p:nvPicPr>
          <p:cNvPr id="147" name="" descr=""/>
          <p:cNvPicPr/>
          <p:nvPr/>
        </p:nvPicPr>
        <p:blipFill>
          <a:blip r:embed="rId2"/>
          <a:stretch/>
        </p:blipFill>
        <p:spPr>
          <a:xfrm>
            <a:off x="-360" y="383040"/>
            <a:ext cx="5486040" cy="4376880"/>
          </a:xfrm>
          <a:prstGeom prst="rect">
            <a:avLst/>
          </a:prstGeom>
          <a:ln>
            <a:noFill/>
          </a:ln>
        </p:spPr>
      </p:pic>
      <p:pic>
        <p:nvPicPr>
          <p:cNvPr id="148" name="" descr=""/>
          <p:cNvPicPr/>
          <p:nvPr/>
        </p:nvPicPr>
        <p:blipFill>
          <a:blip r:embed="rId3"/>
          <a:stretch/>
        </p:blipFill>
        <p:spPr>
          <a:xfrm>
            <a:off x="-360" y="383040"/>
            <a:ext cx="5486040" cy="4376880"/>
          </a:xfrm>
          <a:prstGeom prst="rect">
            <a:avLst/>
          </a:prstGeom>
          <a:ln>
            <a:noFill/>
          </a:ln>
        </p:spPr>
      </p:pic>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p:spPr>
        <p:txBody>
          <a:bodyPr lIns="0" rIns="0" tIns="0" bIns="0" anchor="ctr"/>
          <a:p>
            <a:endParaRPr b="0" lang="ru-RU" sz="1350" spc="-1" strike="noStrike">
              <a:solidFill>
                <a:srgbClr val="000000"/>
              </a:solidFill>
              <a:uFill>
                <a:solidFill>
                  <a:srgbClr val="ffffff"/>
                </a:solidFill>
              </a:uFill>
              <a:latin typeface="Calibri"/>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5" name="PlaceHolder 1"/>
          <p:cNvSpPr>
            <a:spLocks noGrp="1"/>
          </p:cNvSpPr>
          <p:nvPr>
            <p:ph type="title"/>
          </p:nvPr>
        </p:nvSpPr>
        <p:spPr>
          <a:xfrm>
            <a:off x="457200" y="205200"/>
            <a:ext cx="8229240" cy="858600"/>
          </a:xfrm>
          <a:prstGeom prst="rect">
            <a:avLst/>
          </a:prstGeom>
        </p:spPr>
        <p:txBody>
          <a:bodyPr lIns="0" rIns="0" tIns="0" bIns="0" anchor="ctr"/>
          <a:p>
            <a:endParaRPr b="0" lang="ru-RU" sz="1350" spc="-1" strike="noStrike">
              <a:solidFill>
                <a:srgbClr val="000000"/>
              </a:solidFill>
              <a:uFill>
                <a:solidFill>
                  <a:srgbClr val="ffffff"/>
                </a:solidFill>
              </a:uFill>
              <a:latin typeface="Calibri"/>
            </a:endParaRPr>
          </a:p>
        </p:txBody>
      </p:sp>
      <p:sp>
        <p:nvSpPr>
          <p:cNvPr id="156" name="PlaceHolder 2"/>
          <p:cNvSpPr>
            <a:spLocks noGrp="1"/>
          </p:cNvSpPr>
          <p:nvPr>
            <p:ph type="subTitle"/>
          </p:nvPr>
        </p:nvSpPr>
        <p:spPr>
          <a:xfrm>
            <a:off x="0" y="0"/>
            <a:ext cx="5486040" cy="514332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457200" y="205200"/>
            <a:ext cx="8229240" cy="858600"/>
          </a:xfrm>
          <a:prstGeom prst="rect">
            <a:avLst/>
          </a:prstGeom>
        </p:spPr>
        <p:txBody>
          <a:bodyPr lIns="0" rIns="0" tIns="0" bIns="0" anchor="ctr"/>
          <a:p>
            <a:endParaRPr b="0" lang="ru-RU" sz="1350" spc="-1" strike="noStrike">
              <a:solidFill>
                <a:srgbClr val="000000"/>
              </a:solidFill>
              <a:uFill>
                <a:solidFill>
                  <a:srgbClr val="ffffff"/>
                </a:solidFill>
              </a:uFill>
              <a:latin typeface="Calibri"/>
            </a:endParaRPr>
          </a:p>
        </p:txBody>
      </p:sp>
      <p:sp>
        <p:nvSpPr>
          <p:cNvPr id="158" name="PlaceHolder 2"/>
          <p:cNvSpPr>
            <a:spLocks noGrp="1"/>
          </p:cNvSpPr>
          <p:nvPr>
            <p:ph type="body"/>
          </p:nvPr>
        </p:nvSpPr>
        <p:spPr>
          <a:xfrm>
            <a:off x="0" y="0"/>
            <a:ext cx="5486040" cy="514332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457200" y="205200"/>
            <a:ext cx="8229240" cy="858600"/>
          </a:xfrm>
          <a:prstGeom prst="rect">
            <a:avLst/>
          </a:prstGeom>
        </p:spPr>
        <p:txBody>
          <a:bodyPr lIns="0" rIns="0" tIns="0" bIns="0" anchor="ctr"/>
          <a:p>
            <a:endParaRPr b="0" lang="ru-RU" sz="1350" spc="-1" strike="noStrike">
              <a:solidFill>
                <a:srgbClr val="000000"/>
              </a:solidFill>
              <a:uFill>
                <a:solidFill>
                  <a:srgbClr val="ffffff"/>
                </a:solidFill>
              </a:uFill>
              <a:latin typeface="Calibri"/>
            </a:endParaRPr>
          </a:p>
        </p:txBody>
      </p:sp>
      <p:sp>
        <p:nvSpPr>
          <p:cNvPr id="160" name="PlaceHolder 2"/>
          <p:cNvSpPr>
            <a:spLocks noGrp="1"/>
          </p:cNvSpPr>
          <p:nvPr>
            <p:ph type="body"/>
          </p:nvPr>
        </p:nvSpPr>
        <p:spPr>
          <a:xfrm>
            <a:off x="0" y="0"/>
            <a:ext cx="2676960" cy="514332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
        <p:nvSpPr>
          <p:cNvPr id="161" name="PlaceHolder 3"/>
          <p:cNvSpPr>
            <a:spLocks noGrp="1"/>
          </p:cNvSpPr>
          <p:nvPr>
            <p:ph type="body"/>
          </p:nvPr>
        </p:nvSpPr>
        <p:spPr>
          <a:xfrm>
            <a:off x="2811240" y="0"/>
            <a:ext cx="2676960" cy="514332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2" name="PlaceHolder 1"/>
          <p:cNvSpPr>
            <a:spLocks noGrp="1"/>
          </p:cNvSpPr>
          <p:nvPr>
            <p:ph type="title"/>
          </p:nvPr>
        </p:nvSpPr>
        <p:spPr>
          <a:xfrm>
            <a:off x="457200" y="205200"/>
            <a:ext cx="8229240" cy="858600"/>
          </a:xfrm>
          <a:prstGeom prst="rect">
            <a:avLst/>
          </a:prstGeom>
        </p:spPr>
        <p:txBody>
          <a:bodyPr lIns="0" rIns="0" tIns="0" bIns="0" anchor="ctr"/>
          <a:p>
            <a:endParaRPr b="0" lang="ru-RU" sz="1350" spc="-1" strike="noStrike">
              <a:solidFill>
                <a:srgbClr val="000000"/>
              </a:solidFill>
              <a:uFill>
                <a:solidFill>
                  <a:srgbClr val="ffffff"/>
                </a:solidFill>
              </a:uFill>
              <a:latin typeface="Calibri"/>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3"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457200" y="205200"/>
            <a:ext cx="8229240" cy="858600"/>
          </a:xfrm>
          <a:prstGeom prst="rect">
            <a:avLst/>
          </a:prstGeom>
        </p:spPr>
        <p:txBody>
          <a:bodyPr lIns="0" rIns="0" tIns="0" bIns="0" anchor="ctr"/>
          <a:p>
            <a:endParaRPr b="0" lang="ru-RU" sz="1350" spc="-1" strike="noStrike">
              <a:solidFill>
                <a:srgbClr val="000000"/>
              </a:solidFill>
              <a:uFill>
                <a:solidFill>
                  <a:srgbClr val="ffffff"/>
                </a:solidFill>
              </a:uFill>
              <a:latin typeface="Calibri"/>
            </a:endParaRPr>
          </a:p>
        </p:txBody>
      </p:sp>
      <p:sp>
        <p:nvSpPr>
          <p:cNvPr id="165" name="PlaceHolder 2"/>
          <p:cNvSpPr>
            <a:spLocks noGrp="1"/>
          </p:cNvSpPr>
          <p:nvPr>
            <p:ph type="body"/>
          </p:nvPr>
        </p:nvSpPr>
        <p:spPr>
          <a:xfrm>
            <a:off x="0" y="0"/>
            <a:ext cx="2676960" cy="245304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
        <p:nvSpPr>
          <p:cNvPr id="166" name="PlaceHolder 3"/>
          <p:cNvSpPr>
            <a:spLocks noGrp="1"/>
          </p:cNvSpPr>
          <p:nvPr>
            <p:ph type="body"/>
          </p:nvPr>
        </p:nvSpPr>
        <p:spPr>
          <a:xfrm>
            <a:off x="0" y="2686320"/>
            <a:ext cx="2676960" cy="245304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
        <p:nvSpPr>
          <p:cNvPr id="167" name="PlaceHolder 4"/>
          <p:cNvSpPr>
            <a:spLocks noGrp="1"/>
          </p:cNvSpPr>
          <p:nvPr>
            <p:ph type="body"/>
          </p:nvPr>
        </p:nvSpPr>
        <p:spPr>
          <a:xfrm>
            <a:off x="2811240" y="0"/>
            <a:ext cx="2676960" cy="514332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457200" y="205200"/>
            <a:ext cx="8229240" cy="858600"/>
          </a:xfrm>
          <a:prstGeom prst="rect">
            <a:avLst/>
          </a:prstGeom>
        </p:spPr>
        <p:txBody>
          <a:bodyPr lIns="0" rIns="0" tIns="0" bIns="0" anchor="ctr"/>
          <a:p>
            <a:endParaRPr b="0" lang="ru-RU" sz="1350" spc="-1" strike="noStrike">
              <a:solidFill>
                <a:srgbClr val="000000"/>
              </a:solidFill>
              <a:uFill>
                <a:solidFill>
                  <a:srgbClr val="ffffff"/>
                </a:solidFill>
              </a:uFill>
              <a:latin typeface="Calibri"/>
            </a:endParaRPr>
          </a:p>
        </p:txBody>
      </p:sp>
      <p:sp>
        <p:nvSpPr>
          <p:cNvPr id="169" name="PlaceHolder 2"/>
          <p:cNvSpPr>
            <a:spLocks noGrp="1"/>
          </p:cNvSpPr>
          <p:nvPr>
            <p:ph type="body"/>
          </p:nvPr>
        </p:nvSpPr>
        <p:spPr>
          <a:xfrm>
            <a:off x="0" y="0"/>
            <a:ext cx="2676960" cy="514332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
        <p:nvSpPr>
          <p:cNvPr id="170" name="PlaceHolder 3"/>
          <p:cNvSpPr>
            <a:spLocks noGrp="1"/>
          </p:cNvSpPr>
          <p:nvPr>
            <p:ph type="body"/>
          </p:nvPr>
        </p:nvSpPr>
        <p:spPr>
          <a:xfrm>
            <a:off x="2811240" y="0"/>
            <a:ext cx="2676960" cy="245304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
        <p:nvSpPr>
          <p:cNvPr id="171" name="PlaceHolder 4"/>
          <p:cNvSpPr>
            <a:spLocks noGrp="1"/>
          </p:cNvSpPr>
          <p:nvPr>
            <p:ph type="body"/>
          </p:nvPr>
        </p:nvSpPr>
        <p:spPr>
          <a:xfrm>
            <a:off x="2811240" y="2686320"/>
            <a:ext cx="2676960" cy="245304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457200" y="205200"/>
            <a:ext cx="8229240" cy="858600"/>
          </a:xfrm>
          <a:prstGeom prst="rect">
            <a:avLst/>
          </a:prstGeom>
        </p:spPr>
        <p:txBody>
          <a:bodyPr lIns="0" rIns="0" tIns="0" bIns="0" anchor="ctr"/>
          <a:p>
            <a:endParaRPr b="0" lang="ru-RU" sz="1350" spc="-1" strike="noStrike">
              <a:solidFill>
                <a:srgbClr val="000000"/>
              </a:solidFill>
              <a:uFill>
                <a:solidFill>
                  <a:srgbClr val="ffffff"/>
                </a:solidFill>
              </a:uFill>
              <a:latin typeface="Calibri"/>
            </a:endParaRPr>
          </a:p>
        </p:txBody>
      </p:sp>
      <p:sp>
        <p:nvSpPr>
          <p:cNvPr id="173" name="PlaceHolder 2"/>
          <p:cNvSpPr>
            <a:spLocks noGrp="1"/>
          </p:cNvSpPr>
          <p:nvPr>
            <p:ph type="body"/>
          </p:nvPr>
        </p:nvSpPr>
        <p:spPr>
          <a:xfrm>
            <a:off x="0" y="0"/>
            <a:ext cx="2676960" cy="245304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
        <p:nvSpPr>
          <p:cNvPr id="174" name="PlaceHolder 3"/>
          <p:cNvSpPr>
            <a:spLocks noGrp="1"/>
          </p:cNvSpPr>
          <p:nvPr>
            <p:ph type="body"/>
          </p:nvPr>
        </p:nvSpPr>
        <p:spPr>
          <a:xfrm>
            <a:off x="2811240" y="0"/>
            <a:ext cx="2676960" cy="245304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
        <p:nvSpPr>
          <p:cNvPr id="175" name="PlaceHolder 4"/>
          <p:cNvSpPr>
            <a:spLocks noGrp="1"/>
          </p:cNvSpPr>
          <p:nvPr>
            <p:ph type="body"/>
          </p:nvPr>
        </p:nvSpPr>
        <p:spPr>
          <a:xfrm>
            <a:off x="0" y="2686320"/>
            <a:ext cx="5486040" cy="245304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457200" y="205200"/>
            <a:ext cx="8229240" cy="858600"/>
          </a:xfrm>
          <a:prstGeom prst="rect">
            <a:avLst/>
          </a:prstGeom>
        </p:spPr>
        <p:txBody>
          <a:bodyPr lIns="0" rIns="0" tIns="0" bIns="0" anchor="ctr"/>
          <a:p>
            <a:endParaRPr b="0" lang="ru-RU" sz="1350" spc="-1" strike="noStrike">
              <a:solidFill>
                <a:srgbClr val="000000"/>
              </a:solidFill>
              <a:uFill>
                <a:solidFill>
                  <a:srgbClr val="ffffff"/>
                </a:solidFill>
              </a:uFill>
              <a:latin typeface="Calibri"/>
            </a:endParaRPr>
          </a:p>
        </p:txBody>
      </p:sp>
      <p:sp>
        <p:nvSpPr>
          <p:cNvPr id="177" name="PlaceHolder 2"/>
          <p:cNvSpPr>
            <a:spLocks noGrp="1"/>
          </p:cNvSpPr>
          <p:nvPr>
            <p:ph type="body"/>
          </p:nvPr>
        </p:nvSpPr>
        <p:spPr>
          <a:xfrm>
            <a:off x="0" y="0"/>
            <a:ext cx="5486040" cy="245304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
        <p:nvSpPr>
          <p:cNvPr id="178" name="PlaceHolder 3"/>
          <p:cNvSpPr>
            <a:spLocks noGrp="1"/>
          </p:cNvSpPr>
          <p:nvPr>
            <p:ph type="body"/>
          </p:nvPr>
        </p:nvSpPr>
        <p:spPr>
          <a:xfrm>
            <a:off x="0" y="2686320"/>
            <a:ext cx="5486040" cy="245304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457200" y="205200"/>
            <a:ext cx="8229240" cy="858600"/>
          </a:xfrm>
          <a:prstGeom prst="rect">
            <a:avLst/>
          </a:prstGeom>
        </p:spPr>
        <p:txBody>
          <a:bodyPr lIns="0" rIns="0" tIns="0" bIns="0" anchor="ctr"/>
          <a:p>
            <a:endParaRPr b="0" lang="ru-RU" sz="1350" spc="-1" strike="noStrike">
              <a:solidFill>
                <a:srgbClr val="000000"/>
              </a:solidFill>
              <a:uFill>
                <a:solidFill>
                  <a:srgbClr val="ffffff"/>
                </a:solidFill>
              </a:uFill>
              <a:latin typeface="Calibri"/>
            </a:endParaRPr>
          </a:p>
        </p:txBody>
      </p:sp>
      <p:sp>
        <p:nvSpPr>
          <p:cNvPr id="180" name="PlaceHolder 2"/>
          <p:cNvSpPr>
            <a:spLocks noGrp="1"/>
          </p:cNvSpPr>
          <p:nvPr>
            <p:ph type="body"/>
          </p:nvPr>
        </p:nvSpPr>
        <p:spPr>
          <a:xfrm>
            <a:off x="0" y="0"/>
            <a:ext cx="2676960" cy="245304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
        <p:nvSpPr>
          <p:cNvPr id="181" name="PlaceHolder 3"/>
          <p:cNvSpPr>
            <a:spLocks noGrp="1"/>
          </p:cNvSpPr>
          <p:nvPr>
            <p:ph type="body"/>
          </p:nvPr>
        </p:nvSpPr>
        <p:spPr>
          <a:xfrm>
            <a:off x="2811240" y="0"/>
            <a:ext cx="2676960" cy="245304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
        <p:nvSpPr>
          <p:cNvPr id="182" name="PlaceHolder 4"/>
          <p:cNvSpPr>
            <a:spLocks noGrp="1"/>
          </p:cNvSpPr>
          <p:nvPr>
            <p:ph type="body"/>
          </p:nvPr>
        </p:nvSpPr>
        <p:spPr>
          <a:xfrm>
            <a:off x="2811240" y="2686320"/>
            <a:ext cx="2676960" cy="245304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
        <p:nvSpPr>
          <p:cNvPr id="183" name="PlaceHolder 5"/>
          <p:cNvSpPr>
            <a:spLocks noGrp="1"/>
          </p:cNvSpPr>
          <p:nvPr>
            <p:ph type="body"/>
          </p:nvPr>
        </p:nvSpPr>
        <p:spPr>
          <a:xfrm>
            <a:off x="0" y="2686320"/>
            <a:ext cx="2676960" cy="245304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457200" y="205200"/>
            <a:ext cx="8229240" cy="398124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457200" y="205200"/>
            <a:ext cx="8229240" cy="858600"/>
          </a:xfrm>
          <a:prstGeom prst="rect">
            <a:avLst/>
          </a:prstGeom>
        </p:spPr>
        <p:txBody>
          <a:bodyPr lIns="0" rIns="0" tIns="0" bIns="0" anchor="ctr"/>
          <a:p>
            <a:endParaRPr b="0" lang="ru-RU" sz="1350" spc="-1" strike="noStrike">
              <a:solidFill>
                <a:srgbClr val="000000"/>
              </a:solidFill>
              <a:uFill>
                <a:solidFill>
                  <a:srgbClr val="ffffff"/>
                </a:solidFill>
              </a:uFill>
              <a:latin typeface="Calibri"/>
            </a:endParaRPr>
          </a:p>
        </p:txBody>
      </p:sp>
      <p:sp>
        <p:nvSpPr>
          <p:cNvPr id="185" name="PlaceHolder 2"/>
          <p:cNvSpPr>
            <a:spLocks noGrp="1"/>
          </p:cNvSpPr>
          <p:nvPr>
            <p:ph type="body"/>
          </p:nvPr>
        </p:nvSpPr>
        <p:spPr>
          <a:xfrm>
            <a:off x="0" y="0"/>
            <a:ext cx="5486040" cy="514332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
        <p:nvSpPr>
          <p:cNvPr id="186" name="PlaceHolder 3"/>
          <p:cNvSpPr>
            <a:spLocks noGrp="1"/>
          </p:cNvSpPr>
          <p:nvPr>
            <p:ph type="body"/>
          </p:nvPr>
        </p:nvSpPr>
        <p:spPr>
          <a:xfrm>
            <a:off x="0" y="0"/>
            <a:ext cx="5486040" cy="514332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pic>
        <p:nvPicPr>
          <p:cNvPr id="187" name="" descr=""/>
          <p:cNvPicPr/>
          <p:nvPr/>
        </p:nvPicPr>
        <p:blipFill>
          <a:blip r:embed="rId2"/>
          <a:stretch/>
        </p:blipFill>
        <p:spPr>
          <a:xfrm>
            <a:off x="-360" y="383040"/>
            <a:ext cx="5486040" cy="4376880"/>
          </a:xfrm>
          <a:prstGeom prst="rect">
            <a:avLst/>
          </a:prstGeom>
          <a:ln>
            <a:noFill/>
          </a:ln>
        </p:spPr>
      </p:pic>
      <p:pic>
        <p:nvPicPr>
          <p:cNvPr id="188" name="" descr=""/>
          <p:cNvPicPr/>
          <p:nvPr/>
        </p:nvPicPr>
        <p:blipFill>
          <a:blip r:embed="rId3"/>
          <a:stretch/>
        </p:blipFill>
        <p:spPr>
          <a:xfrm>
            <a:off x="-360" y="383040"/>
            <a:ext cx="5486040" cy="4376880"/>
          </a:xfrm>
          <a:prstGeom prst="rect">
            <a:avLst/>
          </a:prstGeom>
          <a:ln>
            <a:noFill/>
          </a:ln>
        </p:spPr>
      </p:pic>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05200"/>
            <a:ext cx="8229240" cy="858600"/>
          </a:xfrm>
          <a:prstGeom prst="rect">
            <a:avLst/>
          </a:prstGeom>
        </p:spPr>
        <p:txBody>
          <a:bodyPr lIns="0" rIns="0" tIns="0" bIns="0" anchor="ctr"/>
          <a:p>
            <a:endParaRPr b="0" lang="ru-RU" sz="1350" spc="-1" strike="noStrike">
              <a:solidFill>
                <a:srgbClr val="000000"/>
              </a:solidFill>
              <a:uFill>
                <a:solidFill>
                  <a:srgbClr val="ffffff"/>
                </a:solidFill>
              </a:uFill>
              <a:latin typeface="Calibri"/>
            </a:endParaRPr>
          </a:p>
        </p:txBody>
      </p:sp>
      <p:sp>
        <p:nvSpPr>
          <p:cNvPr id="14" name="PlaceHolder 2"/>
          <p:cNvSpPr>
            <a:spLocks noGrp="1"/>
          </p:cNvSpPr>
          <p:nvPr>
            <p:ph type="body"/>
          </p:nvPr>
        </p:nvSpPr>
        <p:spPr>
          <a:xfrm>
            <a:off x="0" y="0"/>
            <a:ext cx="2676960" cy="245304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
        <p:nvSpPr>
          <p:cNvPr id="15" name="PlaceHolder 3"/>
          <p:cNvSpPr>
            <a:spLocks noGrp="1"/>
          </p:cNvSpPr>
          <p:nvPr>
            <p:ph type="body"/>
          </p:nvPr>
        </p:nvSpPr>
        <p:spPr>
          <a:xfrm>
            <a:off x="0" y="2686320"/>
            <a:ext cx="2676960" cy="245304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
        <p:nvSpPr>
          <p:cNvPr id="16" name="PlaceHolder 4"/>
          <p:cNvSpPr>
            <a:spLocks noGrp="1"/>
          </p:cNvSpPr>
          <p:nvPr>
            <p:ph type="body"/>
          </p:nvPr>
        </p:nvSpPr>
        <p:spPr>
          <a:xfrm>
            <a:off x="2811240" y="0"/>
            <a:ext cx="2676960" cy="514332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05200"/>
            <a:ext cx="8229240" cy="858600"/>
          </a:xfrm>
          <a:prstGeom prst="rect">
            <a:avLst/>
          </a:prstGeom>
        </p:spPr>
        <p:txBody>
          <a:bodyPr lIns="0" rIns="0" tIns="0" bIns="0" anchor="ctr"/>
          <a:p>
            <a:endParaRPr b="0" lang="ru-RU" sz="1350" spc="-1" strike="noStrike">
              <a:solidFill>
                <a:srgbClr val="000000"/>
              </a:solidFill>
              <a:uFill>
                <a:solidFill>
                  <a:srgbClr val="ffffff"/>
                </a:solidFill>
              </a:uFill>
              <a:latin typeface="Calibri"/>
            </a:endParaRPr>
          </a:p>
        </p:txBody>
      </p:sp>
      <p:sp>
        <p:nvSpPr>
          <p:cNvPr id="18" name="PlaceHolder 2"/>
          <p:cNvSpPr>
            <a:spLocks noGrp="1"/>
          </p:cNvSpPr>
          <p:nvPr>
            <p:ph type="body"/>
          </p:nvPr>
        </p:nvSpPr>
        <p:spPr>
          <a:xfrm>
            <a:off x="0" y="0"/>
            <a:ext cx="2676960" cy="514332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
        <p:nvSpPr>
          <p:cNvPr id="19" name="PlaceHolder 3"/>
          <p:cNvSpPr>
            <a:spLocks noGrp="1"/>
          </p:cNvSpPr>
          <p:nvPr>
            <p:ph type="body"/>
          </p:nvPr>
        </p:nvSpPr>
        <p:spPr>
          <a:xfrm>
            <a:off x="2811240" y="0"/>
            <a:ext cx="2676960" cy="245304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
        <p:nvSpPr>
          <p:cNvPr id="20" name="PlaceHolder 4"/>
          <p:cNvSpPr>
            <a:spLocks noGrp="1"/>
          </p:cNvSpPr>
          <p:nvPr>
            <p:ph type="body"/>
          </p:nvPr>
        </p:nvSpPr>
        <p:spPr>
          <a:xfrm>
            <a:off x="2811240" y="2686320"/>
            <a:ext cx="2676960" cy="245304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05200"/>
            <a:ext cx="8229240" cy="858600"/>
          </a:xfrm>
          <a:prstGeom prst="rect">
            <a:avLst/>
          </a:prstGeom>
        </p:spPr>
        <p:txBody>
          <a:bodyPr lIns="0" rIns="0" tIns="0" bIns="0" anchor="ctr"/>
          <a:p>
            <a:endParaRPr b="0" lang="ru-RU" sz="1350" spc="-1" strike="noStrike">
              <a:solidFill>
                <a:srgbClr val="000000"/>
              </a:solidFill>
              <a:uFill>
                <a:solidFill>
                  <a:srgbClr val="ffffff"/>
                </a:solidFill>
              </a:uFill>
              <a:latin typeface="Calibri"/>
            </a:endParaRPr>
          </a:p>
        </p:txBody>
      </p:sp>
      <p:sp>
        <p:nvSpPr>
          <p:cNvPr id="22" name="PlaceHolder 2"/>
          <p:cNvSpPr>
            <a:spLocks noGrp="1"/>
          </p:cNvSpPr>
          <p:nvPr>
            <p:ph type="body"/>
          </p:nvPr>
        </p:nvSpPr>
        <p:spPr>
          <a:xfrm>
            <a:off x="0" y="0"/>
            <a:ext cx="2676960" cy="245304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
        <p:nvSpPr>
          <p:cNvPr id="23" name="PlaceHolder 3"/>
          <p:cNvSpPr>
            <a:spLocks noGrp="1"/>
          </p:cNvSpPr>
          <p:nvPr>
            <p:ph type="body"/>
          </p:nvPr>
        </p:nvSpPr>
        <p:spPr>
          <a:xfrm>
            <a:off x="2811240" y="0"/>
            <a:ext cx="2676960" cy="245304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
        <p:nvSpPr>
          <p:cNvPr id="24" name="PlaceHolder 4"/>
          <p:cNvSpPr>
            <a:spLocks noGrp="1"/>
          </p:cNvSpPr>
          <p:nvPr>
            <p:ph type="body"/>
          </p:nvPr>
        </p:nvSpPr>
        <p:spPr>
          <a:xfrm>
            <a:off x="0" y="2686320"/>
            <a:ext cx="5486040" cy="2453040"/>
          </a:xfrm>
          <a:prstGeom prst="rect">
            <a:avLst/>
          </a:prstGeom>
        </p:spPr>
        <p:txBody>
          <a:bodyPr lIns="0" rIns="0" tIns="0" bIns="0"/>
          <a:p>
            <a:endParaRPr b="0" lang="ru-RU" sz="2400" spc="-1" strike="noStrike">
              <a:solidFill>
                <a:srgbClr val="000000"/>
              </a:solidFill>
              <a:uFill>
                <a:solidFill>
                  <a:srgbClr val="ffffff"/>
                </a:solidFill>
              </a:u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5.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8.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1.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4.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Picture 9" descr=""/>
          <p:cNvPicPr/>
          <p:nvPr/>
        </p:nvPicPr>
        <p:blipFill>
          <a:blip r:embed="rId2"/>
          <a:stretch/>
        </p:blipFill>
        <p:spPr>
          <a:xfrm>
            <a:off x="0" y="0"/>
            <a:ext cx="9140400" cy="4701600"/>
          </a:xfrm>
          <a:prstGeom prst="rect">
            <a:avLst/>
          </a:prstGeom>
          <a:ln w="9360">
            <a:noFill/>
          </a:ln>
        </p:spPr>
      </p:pic>
      <p:pic>
        <p:nvPicPr>
          <p:cNvPr id="1" name="Picture 8" descr=""/>
          <p:cNvPicPr/>
          <p:nvPr/>
        </p:nvPicPr>
        <p:blipFill>
          <a:blip r:embed="rId3"/>
          <a:stretch/>
        </p:blipFill>
        <p:spPr>
          <a:xfrm>
            <a:off x="0" y="0"/>
            <a:ext cx="9140400" cy="5140080"/>
          </a:xfrm>
          <a:prstGeom prst="rect">
            <a:avLst/>
          </a:prstGeom>
          <a:ln w="9360">
            <a:noFill/>
          </a:ln>
        </p:spPr>
      </p:pic>
      <p:sp>
        <p:nvSpPr>
          <p:cNvPr id="2" name="PlaceHolder 1"/>
          <p:cNvSpPr>
            <a:spLocks noGrp="1"/>
          </p:cNvSpPr>
          <p:nvPr>
            <p:ph type="title"/>
          </p:nvPr>
        </p:nvSpPr>
        <p:spPr>
          <a:xfrm>
            <a:off x="457200" y="205200"/>
            <a:ext cx="8229240" cy="85860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a:t>
            </a:r>
            <a:r>
              <a:rPr b="0" lang="en-US" sz="4400" spc="-1" strike="noStrike">
                <a:solidFill>
                  <a:srgbClr val="000000"/>
                </a:solidFill>
                <a:uFill>
                  <a:solidFill>
                    <a:srgbClr val="ffffff"/>
                  </a:solidFill>
                </a:uFill>
                <a:latin typeface="Arial"/>
              </a:rPr>
              <a:t>edit the </a:t>
            </a:r>
            <a:r>
              <a:rPr b="0" lang="en-US" sz="4400" spc="-1" strike="noStrike">
                <a:solidFill>
                  <a:srgbClr val="000000"/>
                </a:solidFill>
                <a:uFill>
                  <a:solidFill>
                    <a:srgbClr val="ffffff"/>
                  </a:solidFill>
                </a:uFill>
                <a:latin typeface="Arial"/>
              </a:rPr>
              <a:t>title text </a:t>
            </a:r>
            <a:r>
              <a:rPr b="0" lang="en-US" sz="4400" spc="-1" strike="noStrike">
                <a:solidFill>
                  <a:srgbClr val="000000"/>
                </a:solidFill>
                <a:uFill>
                  <a:solidFill>
                    <a:srgbClr val="ffffff"/>
                  </a:solidFill>
                </a:uFill>
                <a:latin typeface="Arial"/>
              </a:rPr>
              <a:t>format</a:t>
            </a:r>
            <a:endParaRPr b="0" lang="en-US" sz="4400" spc="-1" strike="noStrike">
              <a:solidFill>
                <a:srgbClr val="000000"/>
              </a:solidFill>
              <a:uFill>
                <a:solidFill>
                  <a:srgbClr val="ffffff"/>
                </a:solidFill>
              </a:uFill>
              <a:latin typeface="Arial"/>
            </a:endParaRPr>
          </a:p>
        </p:txBody>
      </p:sp>
      <p:sp>
        <p:nvSpPr>
          <p:cNvPr id="3" name="PlaceHolder 2"/>
          <p:cNvSpPr>
            <a:spLocks noGrp="1"/>
          </p:cNvSpPr>
          <p:nvPr>
            <p:ph type="body"/>
          </p:nvPr>
        </p:nvSpPr>
        <p:spPr>
          <a:xfrm>
            <a:off x="457200" y="1203480"/>
            <a:ext cx="8229240" cy="298296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8" name="Picture 9" descr=""/>
          <p:cNvPicPr/>
          <p:nvPr/>
        </p:nvPicPr>
        <p:blipFill>
          <a:blip r:embed="rId2"/>
          <a:stretch/>
        </p:blipFill>
        <p:spPr>
          <a:xfrm>
            <a:off x="0" y="0"/>
            <a:ext cx="9140400" cy="4701600"/>
          </a:xfrm>
          <a:prstGeom prst="rect">
            <a:avLst/>
          </a:prstGeom>
          <a:ln w="9360">
            <a:noFill/>
          </a:ln>
        </p:spPr>
      </p:pic>
      <p:sp>
        <p:nvSpPr>
          <p:cNvPr id="39" name="CustomShape 1"/>
          <p:cNvSpPr/>
          <p:nvPr/>
        </p:nvSpPr>
        <p:spPr>
          <a:xfrm>
            <a:off x="5486400" y="0"/>
            <a:ext cx="3654000" cy="5140080"/>
          </a:xfrm>
          <a:prstGeom prst="rect">
            <a:avLst/>
          </a:prstGeom>
          <a:solidFill>
            <a:srgbClr val="363d43"/>
          </a:solidFill>
          <a:ln w="9360">
            <a:noFill/>
          </a:ln>
        </p:spPr>
        <p:style>
          <a:lnRef idx="0"/>
          <a:fillRef idx="0"/>
          <a:effectRef idx="0"/>
          <a:fontRef idx="minor"/>
        </p:style>
      </p:sp>
      <p:sp>
        <p:nvSpPr>
          <p:cNvPr id="40" name="PlaceHolder 2"/>
          <p:cNvSpPr>
            <a:spLocks noGrp="1"/>
          </p:cNvSpPr>
          <p:nvPr>
            <p:ph type="title"/>
          </p:nvPr>
        </p:nvSpPr>
        <p:spPr>
          <a:xfrm>
            <a:off x="457200" y="205200"/>
            <a:ext cx="8229240" cy="85860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41" name="PlaceHolder 3"/>
          <p:cNvSpPr>
            <a:spLocks noGrp="1"/>
          </p:cNvSpPr>
          <p:nvPr>
            <p:ph type="body"/>
          </p:nvPr>
        </p:nvSpPr>
        <p:spPr>
          <a:xfrm>
            <a:off x="457200" y="1203480"/>
            <a:ext cx="8229240" cy="298296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76" name="Picture 9" descr=""/>
          <p:cNvPicPr/>
          <p:nvPr/>
        </p:nvPicPr>
        <p:blipFill>
          <a:blip r:embed="rId2"/>
          <a:stretch/>
        </p:blipFill>
        <p:spPr>
          <a:xfrm>
            <a:off x="0" y="0"/>
            <a:ext cx="9140400" cy="4701600"/>
          </a:xfrm>
          <a:prstGeom prst="rect">
            <a:avLst/>
          </a:prstGeom>
          <a:ln w="9360">
            <a:noFill/>
          </a:ln>
        </p:spPr>
      </p:pic>
      <p:sp>
        <p:nvSpPr>
          <p:cNvPr id="77" name="PlaceHolder 1"/>
          <p:cNvSpPr>
            <a:spLocks noGrp="1"/>
          </p:cNvSpPr>
          <p:nvPr>
            <p:ph type="title"/>
          </p:nvPr>
        </p:nvSpPr>
        <p:spPr>
          <a:xfrm>
            <a:off x="457200" y="205200"/>
            <a:ext cx="8229240" cy="858600"/>
          </a:xfrm>
          <a:prstGeom prst="rect">
            <a:avLst/>
          </a:prstGeom>
        </p:spPr>
        <p:txBody>
          <a:bodyPr lIns="0" rIns="0" tIns="0" bIns="0" anchor="ctr"/>
          <a:p>
            <a:pPr algn="ctr"/>
            <a:r>
              <a:rPr b="0" lang="en-US" sz="4400" spc="-1" strike="noStrike">
                <a:solidFill>
                  <a:srgbClr val="000000"/>
                </a:solidFill>
                <a:uFill>
                  <a:solidFill>
                    <a:srgbClr val="ffffff"/>
                  </a:solidFill>
                </a:uFill>
                <a:latin typeface="Arial"/>
              </a:rPr>
              <a:t>Click to edit the title text format</a:t>
            </a:r>
            <a:endParaRPr b="0" lang="en-US" sz="4400" spc="-1" strike="noStrike">
              <a:solidFill>
                <a:srgbClr val="000000"/>
              </a:solidFill>
              <a:uFill>
                <a:solidFill>
                  <a:srgbClr val="ffffff"/>
                </a:solidFill>
              </a:uFill>
              <a:latin typeface="Arial"/>
            </a:endParaRPr>
          </a:p>
        </p:txBody>
      </p:sp>
      <p:sp>
        <p:nvSpPr>
          <p:cNvPr id="78" name="PlaceHolder 2"/>
          <p:cNvSpPr>
            <a:spLocks noGrp="1"/>
          </p:cNvSpPr>
          <p:nvPr>
            <p:ph type="body"/>
          </p:nvPr>
        </p:nvSpPr>
        <p:spPr>
          <a:xfrm>
            <a:off x="457200" y="1203480"/>
            <a:ext cx="8229240" cy="2982960"/>
          </a:xfrm>
          <a:prstGeom prst="rect">
            <a:avLst/>
          </a:prstGeom>
        </p:spPr>
        <p:txBody>
          <a:bodyPr lIns="0" rIns="0" tIns="0" bIns="0"/>
          <a:p>
            <a:pPr marL="432000" indent="-324000">
              <a:buClr>
                <a:srgbClr val="000000"/>
              </a:buClr>
              <a:buSzPct val="45000"/>
              <a:buFont typeface="Wingdings" charset="2"/>
              <a:buChar char=""/>
            </a:pPr>
            <a:r>
              <a:rPr b="0" lang="en-US" sz="3200" spc="-1" strike="noStrike">
                <a:solidFill>
                  <a:srgbClr val="000000"/>
                </a:solidFill>
                <a:uFill>
                  <a:solidFill>
                    <a:srgbClr val="ffffff"/>
                  </a:solidFill>
                </a:uFill>
                <a:latin typeface="Arial"/>
              </a:rPr>
              <a:t>Click to edit the outline text format</a:t>
            </a:r>
            <a:endParaRPr b="0" lang="en-US"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2800" spc="-1" strike="noStrike">
                <a:solidFill>
                  <a:srgbClr val="000000"/>
                </a:solidFill>
                <a:uFill>
                  <a:solidFill>
                    <a:srgbClr val="ffffff"/>
                  </a:solidFill>
                </a:uFill>
                <a:latin typeface="Arial"/>
              </a:rPr>
              <a:t>Second Outline Level</a:t>
            </a:r>
            <a:endParaRPr b="0" lang="en-US"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2400" spc="-1" strike="noStrike">
                <a:solidFill>
                  <a:srgbClr val="000000"/>
                </a:solidFill>
                <a:uFill>
                  <a:solidFill>
                    <a:srgbClr val="ffffff"/>
                  </a:solidFill>
                </a:uFill>
                <a:latin typeface="Arial"/>
              </a:rPr>
              <a:t>Third Outline Level</a:t>
            </a:r>
            <a:endParaRPr b="0" lang="en-US"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2000" spc="-1" strike="noStrike">
                <a:solidFill>
                  <a:srgbClr val="000000"/>
                </a:solidFill>
                <a:uFill>
                  <a:solidFill>
                    <a:srgbClr val="ffffff"/>
                  </a:solidFill>
                </a:uFill>
                <a:latin typeface="Arial"/>
              </a:rPr>
              <a:t>Fourth Outline Level</a:t>
            </a:r>
            <a:endParaRPr b="0" lang="en-US"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13" name="Picture 9" descr=""/>
          <p:cNvPicPr/>
          <p:nvPr/>
        </p:nvPicPr>
        <p:blipFill>
          <a:blip r:embed="rId2"/>
          <a:stretch/>
        </p:blipFill>
        <p:spPr>
          <a:xfrm>
            <a:off x="0" y="0"/>
            <a:ext cx="9140400" cy="4701600"/>
          </a:xfrm>
          <a:prstGeom prst="rect">
            <a:avLst/>
          </a:prstGeom>
          <a:ln w="9360">
            <a:noFill/>
          </a:ln>
        </p:spPr>
      </p:pic>
      <p:sp>
        <p:nvSpPr>
          <p:cNvPr id="114" name="CustomShape 1"/>
          <p:cNvSpPr/>
          <p:nvPr/>
        </p:nvSpPr>
        <p:spPr>
          <a:xfrm>
            <a:off x="0" y="152280"/>
            <a:ext cx="9140400" cy="2263320"/>
          </a:xfrm>
          <a:prstGeom prst="rect">
            <a:avLst/>
          </a:prstGeom>
          <a:solidFill>
            <a:srgbClr val="424c53"/>
          </a:solidFill>
          <a:ln w="25560">
            <a:noFill/>
          </a:ln>
        </p:spPr>
        <p:style>
          <a:lnRef idx="0"/>
          <a:fillRef idx="0"/>
          <a:effectRef idx="0"/>
          <a:fontRef idx="minor"/>
        </p:style>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49" name="Picture 8" descr=""/>
          <p:cNvPicPr/>
          <p:nvPr/>
        </p:nvPicPr>
        <p:blipFill>
          <a:blip r:embed="rId2"/>
          <a:stretch/>
        </p:blipFill>
        <p:spPr>
          <a:xfrm>
            <a:off x="0" y="360"/>
            <a:ext cx="9143640" cy="5143320"/>
          </a:xfrm>
          <a:prstGeom prst="rect">
            <a:avLst/>
          </a:prstGeom>
          <a:ln>
            <a:noFill/>
          </a:ln>
        </p:spPr>
      </p:pic>
      <p:sp>
        <p:nvSpPr>
          <p:cNvPr id="150" name="PlaceHolder 1"/>
          <p:cNvSpPr>
            <a:spLocks noGrp="1"/>
          </p:cNvSpPr>
          <p:nvPr>
            <p:ph type="body"/>
          </p:nvPr>
        </p:nvSpPr>
        <p:spPr>
          <a:xfrm>
            <a:off x="0" y="0"/>
            <a:ext cx="5486040" cy="5143320"/>
          </a:xfrm>
          <a:prstGeom prst="rect">
            <a:avLst/>
          </a:prstGeom>
        </p:spPr>
        <p:txBody>
          <a:bodyPr lIns="90000" rIns="90000" tIns="45000" bIns="45000"/>
          <a:p>
            <a:pPr marL="432000" indent="-324000">
              <a:buClr>
                <a:srgbClr val="000000"/>
              </a:buClr>
              <a:buSzPct val="45000"/>
              <a:buFont typeface="Wingdings" charset="2"/>
              <a:buChar char=""/>
            </a:pPr>
            <a:r>
              <a:rPr b="0" lang="ru-RU" sz="1800" spc="-1" strike="noStrike">
                <a:solidFill>
                  <a:srgbClr val="000000"/>
                </a:solidFill>
                <a:uFill>
                  <a:solidFill>
                    <a:srgbClr val="ffffff"/>
                  </a:solidFill>
                </a:uFill>
                <a:latin typeface="Calibri"/>
              </a:rPr>
              <a:t>Click to edit the outline text format</a:t>
            </a:r>
            <a:endParaRPr b="0" lang="ru-RU" sz="1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0" lang="ru-RU" sz="1800" spc="-1" strike="noStrike">
                <a:solidFill>
                  <a:srgbClr val="000000"/>
                </a:solidFill>
                <a:uFill>
                  <a:solidFill>
                    <a:srgbClr val="ffffff"/>
                  </a:solidFill>
                </a:uFill>
                <a:latin typeface="Calibri"/>
              </a:rPr>
              <a:t>Second Outline Level</a:t>
            </a:r>
            <a:endParaRPr b="0" lang="ru-RU" sz="18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0" lang="ru-RU" sz="1800" spc="-1" strike="noStrike">
                <a:solidFill>
                  <a:srgbClr val="000000"/>
                </a:solidFill>
                <a:uFill>
                  <a:solidFill>
                    <a:srgbClr val="ffffff"/>
                  </a:solidFill>
                </a:uFill>
                <a:latin typeface="Calibri"/>
              </a:rPr>
              <a:t>Third Outline Level</a:t>
            </a:r>
            <a:endParaRPr b="0" lang="ru-RU"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0" lang="ru-RU" sz="1800" spc="-1" strike="noStrike">
                <a:solidFill>
                  <a:srgbClr val="000000"/>
                </a:solidFill>
                <a:uFill>
                  <a:solidFill>
                    <a:srgbClr val="ffffff"/>
                  </a:solidFill>
                </a:uFill>
                <a:latin typeface="Calibri"/>
              </a:rPr>
              <a:t>Fourth Outline Level</a:t>
            </a:r>
            <a:endParaRPr b="0" lang="ru-RU"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0" lang="ru-RU" sz="1800" spc="-1" strike="noStrike">
                <a:solidFill>
                  <a:srgbClr val="000000"/>
                </a:solidFill>
                <a:uFill>
                  <a:solidFill>
                    <a:srgbClr val="ffffff"/>
                  </a:solidFill>
                </a:uFill>
                <a:latin typeface="Calibri"/>
              </a:rPr>
              <a:t>Fifth Outline Level</a:t>
            </a:r>
            <a:endParaRPr b="0" lang="ru-RU" sz="18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0" lang="ru-RU" sz="1800" spc="-1" strike="noStrike">
                <a:solidFill>
                  <a:srgbClr val="000000"/>
                </a:solidFill>
                <a:uFill>
                  <a:solidFill>
                    <a:srgbClr val="ffffff"/>
                  </a:solidFill>
                </a:uFill>
                <a:latin typeface="Calibri"/>
              </a:rPr>
              <a:t>Sixth Outline Level</a:t>
            </a:r>
            <a:endParaRPr b="0" lang="ru-RU" sz="1800" spc="-1" strike="noStrike">
              <a:solidFill>
                <a:srgbClr val="000000"/>
              </a:solidFill>
              <a:uFill>
                <a:solidFill>
                  <a:srgbClr val="ffffff"/>
                </a:solidFill>
              </a:uFill>
              <a:latin typeface="Calibri"/>
            </a:endParaRPr>
          </a:p>
          <a:p>
            <a:pPr lvl="6" marL="3024000" indent="-216000">
              <a:buClr>
                <a:srgbClr val="000000"/>
              </a:buClr>
              <a:buSzPct val="45000"/>
              <a:buFont typeface="Wingdings" charset="2"/>
              <a:buChar char=""/>
            </a:pPr>
            <a:r>
              <a:rPr b="0" lang="ru-RU" sz="1800" spc="-1" strike="noStrike">
                <a:solidFill>
                  <a:srgbClr val="000000"/>
                </a:solidFill>
                <a:uFill>
                  <a:solidFill>
                    <a:srgbClr val="ffffff"/>
                  </a:solidFill>
                </a:uFill>
                <a:latin typeface="Calibri"/>
              </a:rPr>
              <a:t>Seventh Outline Level</a:t>
            </a:r>
            <a:endParaRPr b="0" lang="ru-RU" sz="1800" spc="-1" strike="noStrike">
              <a:solidFill>
                <a:srgbClr val="000000"/>
              </a:solidFill>
              <a:uFill>
                <a:solidFill>
                  <a:srgbClr val="ffffff"/>
                </a:solidFill>
              </a:uFill>
              <a:latin typeface="Calibri"/>
            </a:endParaRPr>
          </a:p>
        </p:txBody>
      </p:sp>
      <p:sp>
        <p:nvSpPr>
          <p:cNvPr id="151" name="PlaceHolder 2"/>
          <p:cNvSpPr>
            <a:spLocks noGrp="1"/>
          </p:cNvSpPr>
          <p:nvPr>
            <p:ph type="dt"/>
          </p:nvPr>
        </p:nvSpPr>
        <p:spPr>
          <a:xfrm>
            <a:off x="457200" y="4767480"/>
            <a:ext cx="2133360" cy="273600"/>
          </a:xfrm>
          <a:prstGeom prst="rect">
            <a:avLst/>
          </a:prstGeom>
        </p:spPr>
        <p:txBody>
          <a:bodyPr anchor="ctr"/>
          <a:p>
            <a:pPr>
              <a:lnSpc>
                <a:spcPct val="100000"/>
              </a:lnSpc>
            </a:pPr>
            <a:r>
              <a:rPr b="0" lang="en-US" sz="1200" spc="-1" strike="noStrike">
                <a:solidFill>
                  <a:srgbClr val="8b8b8b"/>
                </a:solidFill>
                <a:uFill>
                  <a:solidFill>
                    <a:srgbClr val="ffffff"/>
                  </a:solidFill>
                </a:uFill>
                <a:latin typeface="Calibri"/>
              </a:rPr>
              <a:t>5/12/17</a:t>
            </a:r>
            <a:endParaRPr b="0" lang="en-US" sz="1400" spc="-1" strike="noStrike">
              <a:solidFill>
                <a:srgbClr val="000000"/>
              </a:solidFill>
              <a:uFill>
                <a:solidFill>
                  <a:srgbClr val="ffffff"/>
                </a:solidFill>
              </a:uFill>
              <a:latin typeface="Times New Roman"/>
            </a:endParaRPr>
          </a:p>
        </p:txBody>
      </p:sp>
      <p:sp>
        <p:nvSpPr>
          <p:cNvPr id="152" name="PlaceHolder 3"/>
          <p:cNvSpPr>
            <a:spLocks noGrp="1"/>
          </p:cNvSpPr>
          <p:nvPr>
            <p:ph type="ftr"/>
          </p:nvPr>
        </p:nvSpPr>
        <p:spPr>
          <a:xfrm>
            <a:off x="3124080" y="4767480"/>
            <a:ext cx="2895120" cy="273600"/>
          </a:xfrm>
          <a:prstGeom prst="rect">
            <a:avLst/>
          </a:prstGeom>
        </p:spPr>
        <p:txBody>
          <a:bodyPr anchor="ctr"/>
          <a:p>
            <a:pPr algn="ctr">
              <a:lnSpc>
                <a:spcPct val="100000"/>
              </a:lnSpc>
            </a:pPr>
            <a:r>
              <a:rPr b="0" lang="en-US" sz="1200" spc="-1" strike="noStrike">
                <a:solidFill>
                  <a:srgbClr val="8b8b8b"/>
                </a:solidFill>
                <a:uFill>
                  <a:solidFill>
                    <a:srgbClr val="ffffff"/>
                  </a:solidFill>
                </a:uFill>
                <a:latin typeface="Calibri"/>
              </a:rPr>
              <a:t>WWW.ITEDUCATE.COM.UA</a:t>
            </a:r>
            <a:endParaRPr b="0" lang="en-US" sz="1400" spc="-1" strike="noStrike">
              <a:solidFill>
                <a:srgbClr val="000000"/>
              </a:solidFill>
              <a:uFill>
                <a:solidFill>
                  <a:srgbClr val="ffffff"/>
                </a:solidFill>
              </a:uFill>
              <a:latin typeface="Times New Roman"/>
            </a:endParaRPr>
          </a:p>
        </p:txBody>
      </p:sp>
      <p:sp>
        <p:nvSpPr>
          <p:cNvPr id="153" name="PlaceHolder 4"/>
          <p:cNvSpPr>
            <a:spLocks noGrp="1"/>
          </p:cNvSpPr>
          <p:nvPr>
            <p:ph type="sldNum"/>
          </p:nvPr>
        </p:nvSpPr>
        <p:spPr>
          <a:xfrm>
            <a:off x="6553080" y="4767480"/>
            <a:ext cx="2133360" cy="273600"/>
          </a:xfrm>
          <a:prstGeom prst="rect">
            <a:avLst/>
          </a:prstGeom>
        </p:spPr>
        <p:txBody>
          <a:bodyPr anchor="ctr"/>
          <a:p>
            <a:pPr algn="r">
              <a:lnSpc>
                <a:spcPct val="100000"/>
              </a:lnSpc>
            </a:pPr>
            <a:fld id="{ED86F1E3-4CCE-4AA1-A0DD-9DC375DC140C}" type="slidenum">
              <a:rPr b="0" lang="en-US" sz="1200" spc="-1" strike="noStrike">
                <a:solidFill>
                  <a:srgbClr val="8b8b8b"/>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sp>
        <p:nvSpPr>
          <p:cNvPr id="154" name="PlaceHolder 5"/>
          <p:cNvSpPr>
            <a:spLocks noGrp="1"/>
          </p:cNvSpPr>
          <p:nvPr>
            <p:ph type="title"/>
          </p:nvPr>
        </p:nvSpPr>
        <p:spPr>
          <a:xfrm>
            <a:off x="457200" y="205200"/>
            <a:ext cx="8229240" cy="858600"/>
          </a:xfrm>
          <a:prstGeom prst="rect">
            <a:avLst/>
          </a:prstGeom>
        </p:spPr>
        <p:txBody>
          <a:bodyPr lIns="0" rIns="0" tIns="0" bIns="0" anchor="ctr"/>
          <a:p>
            <a:r>
              <a:rPr b="0" lang="ru-RU" sz="1350" spc="-1" strike="noStrike">
                <a:solidFill>
                  <a:srgbClr val="000000"/>
                </a:solidFill>
                <a:uFill>
                  <a:solidFill>
                    <a:srgbClr val="ffffff"/>
                  </a:solidFill>
                </a:uFill>
                <a:latin typeface="Calibri"/>
              </a:rPr>
              <a:t>Click to edit the title text format</a:t>
            </a:r>
            <a:endParaRPr b="0" lang="ru-RU" sz="1350" spc="-1" strike="noStrike">
              <a:solidFill>
                <a:srgbClr val="000000"/>
              </a:solidFill>
              <a:uFill>
                <a:solidFill>
                  <a:srgbClr val="ffffff"/>
                </a:solidFill>
              </a:uFill>
              <a:latin typeface="Calibri"/>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1.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slideLayout" Target="../slideLayouts/slideLayout25.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25.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slideLayout" Target="../slideLayouts/slideLayout25.xml"/><Relationship Id="rId4"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25.xml"/><Relationship Id="rId4"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slideLayout" Target="../slideLayouts/slideLayout25.xml"/><Relationship Id="rId5"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25.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44.jpeg"/><Relationship Id="rId2" Type="http://schemas.openxmlformats.org/officeDocument/2006/relationships/image" Target="../media/image45.png"/><Relationship Id="rId3" Type="http://schemas.openxmlformats.org/officeDocument/2006/relationships/slideLayout" Target="../slideLayouts/slideLayout49.xml"/><Relationship Id="rId4" Type="http://schemas.openxmlformats.org/officeDocument/2006/relationships/notesSlide" Target="../notesSlides/notesSlide16.xml"/>
</Relationships>
</file>

<file path=ppt/slides/_rels/slide2.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25.xml"/><Relationship Id="rId4"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5.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slideLayout" Target="../slideLayouts/slideLayout25.xml"/><Relationship Id="rId4"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25.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25.xml"/><Relationship Id="rId4"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slideLayout" Target="../slideLayouts/slideLayout25.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slideLayout" Target="../slideLayouts/slideLayout25.xml"/><Relationship Id="rId4"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4" name="Picture 4" descr=""/>
          <p:cNvPicPr/>
          <p:nvPr/>
        </p:nvPicPr>
        <p:blipFill>
          <a:blip r:embed="rId1"/>
          <a:srcRect l="17846" t="0" r="17846" b="0"/>
          <a:stretch/>
        </p:blipFill>
        <p:spPr>
          <a:xfrm>
            <a:off x="0" y="0"/>
            <a:ext cx="5392440" cy="5140080"/>
          </a:xfrm>
          <a:prstGeom prst="rect">
            <a:avLst/>
          </a:prstGeom>
          <a:ln>
            <a:noFill/>
          </a:ln>
        </p:spPr>
      </p:pic>
      <p:pic>
        <p:nvPicPr>
          <p:cNvPr id="195" name="Picture 2" descr=""/>
          <p:cNvPicPr/>
          <p:nvPr/>
        </p:nvPicPr>
        <p:blipFill>
          <a:blip r:embed="rId2"/>
          <a:stretch/>
        </p:blipFill>
        <p:spPr>
          <a:xfrm>
            <a:off x="6558480" y="1047600"/>
            <a:ext cx="1520280" cy="2438640"/>
          </a:xfrm>
          <a:prstGeom prst="rect">
            <a:avLst/>
          </a:prstGeom>
          <a:ln>
            <a:noFill/>
          </a:ln>
        </p:spPr>
      </p:pic>
      <p:sp>
        <p:nvSpPr>
          <p:cNvPr id="196" name="CustomShape 1"/>
          <p:cNvSpPr/>
          <p:nvPr/>
        </p:nvSpPr>
        <p:spPr>
          <a:xfrm>
            <a:off x="5396040" y="0"/>
            <a:ext cx="86760" cy="5140080"/>
          </a:xfrm>
          <a:prstGeom prst="rect">
            <a:avLst/>
          </a:prstGeom>
          <a:solidFill>
            <a:srgbClr val="ed3645"/>
          </a:solidFill>
          <a:ln w="25560">
            <a:noFill/>
          </a:ln>
        </p:spPr>
        <p:style>
          <a:lnRef idx="0"/>
          <a:fillRef idx="0"/>
          <a:effectRef idx="0"/>
          <a:fontRef idx="minor"/>
        </p:style>
      </p:sp>
      <p:sp>
        <p:nvSpPr>
          <p:cNvPr id="197" name="CustomShape 2"/>
          <p:cNvSpPr/>
          <p:nvPr/>
        </p:nvSpPr>
        <p:spPr>
          <a:xfrm>
            <a:off x="6417360" y="4201560"/>
            <a:ext cx="1852200" cy="253080"/>
          </a:xfrm>
          <a:prstGeom prst="roundRect">
            <a:avLst>
              <a:gd name="adj" fmla="val 9421"/>
            </a:avLst>
          </a:prstGeom>
          <a:solidFill>
            <a:srgbClr val="424c53"/>
          </a:solidFill>
          <a:ln w="9360">
            <a:noFill/>
          </a:ln>
        </p:spPr>
        <p:style>
          <a:lnRef idx="0"/>
          <a:fillRef idx="0"/>
          <a:effectRef idx="0"/>
          <a:fontRef idx="minor"/>
        </p:style>
        <p:txBody>
          <a:bodyPr wrap="none" lIns="90000" rIns="90000" tIns="45000" bIns="45000" anchor="ctr"/>
          <a:p>
            <a:pPr algn="ctr">
              <a:lnSpc>
                <a:spcPct val="100000"/>
              </a:lnSpc>
            </a:pPr>
            <a:r>
              <a:rPr b="0" lang="en-US" sz="1000" spc="-1" strike="noStrike">
                <a:solidFill>
                  <a:srgbClr val="ffffff"/>
                </a:solidFill>
                <a:uFill>
                  <a:solidFill>
                    <a:srgbClr val="ffffff"/>
                  </a:solidFill>
                </a:uFill>
                <a:latin typeface="Calibri"/>
                <a:ea typeface="MS PGothic"/>
              </a:rPr>
              <a:t>WWW.ITEDUCATE.COM.UA</a:t>
            </a:r>
            <a:endParaRPr b="0" lang="en-US" sz="1800" spc="-1" strike="noStrike">
              <a:solidFill>
                <a:srgbClr val="000000"/>
              </a:solidFill>
              <a:uFill>
                <a:solidFill>
                  <a:srgbClr val="ffffff"/>
                </a:solidFill>
              </a:uFill>
              <a:latin typeface="Arial"/>
            </a:endParaRPr>
          </a:p>
        </p:txBody>
      </p:sp>
      <p:sp>
        <p:nvSpPr>
          <p:cNvPr id="198" name="CustomShape 3"/>
          <p:cNvSpPr/>
          <p:nvPr/>
        </p:nvSpPr>
        <p:spPr>
          <a:xfrm>
            <a:off x="431640" y="1959840"/>
            <a:ext cx="4568400" cy="2280960"/>
          </a:xfrm>
          <a:prstGeom prst="rect">
            <a:avLst/>
          </a:prstGeom>
          <a:noFill/>
          <a:ln>
            <a:noFill/>
          </a:ln>
        </p:spPr>
        <p:style>
          <a:lnRef idx="0"/>
          <a:fillRef idx="0"/>
          <a:effectRef idx="0"/>
          <a:fontRef idx="minor"/>
        </p:style>
        <p:txBody>
          <a:bodyPr lIns="90000" rIns="90000" tIns="45000" bIns="45000"/>
          <a:p>
            <a:pPr algn="ctr">
              <a:lnSpc>
                <a:spcPct val="100000"/>
              </a:lnSpc>
            </a:pPr>
            <a:r>
              <a:rPr b="0" lang="en-US" sz="3600" spc="-1" strike="noStrike">
                <a:solidFill>
                  <a:srgbClr val="ffffff"/>
                </a:solidFill>
                <a:uFill>
                  <a:solidFill>
                    <a:srgbClr val="ffffff"/>
                  </a:solidFill>
                </a:uFill>
                <a:latin typeface="Calibri"/>
                <a:ea typeface="MS PGothic"/>
              </a:rPr>
              <a:t>IТ Образование </a:t>
            </a:r>
            <a:endParaRPr b="0" lang="en-US" sz="1800" spc="-1" strike="noStrike">
              <a:solidFill>
                <a:srgbClr val="000000"/>
              </a:solidFill>
              <a:uFill>
                <a:solidFill>
                  <a:srgbClr val="ffffff"/>
                </a:solidFill>
              </a:uFill>
              <a:latin typeface="Arial"/>
            </a:endParaRPr>
          </a:p>
          <a:p>
            <a:pPr algn="ctr">
              <a:lnSpc>
                <a:spcPct val="100000"/>
              </a:lnSpc>
            </a:pPr>
            <a:r>
              <a:rPr b="0" lang="en-US" sz="3600" spc="-1" strike="noStrike">
                <a:solidFill>
                  <a:srgbClr val="ffffff"/>
                </a:solidFill>
                <a:uFill>
                  <a:solidFill>
                    <a:srgbClr val="ffffff"/>
                  </a:solidFill>
                </a:uFill>
                <a:latin typeface="Calibri"/>
                <a:ea typeface="MS PGothic"/>
              </a:rPr>
              <a:t>Для специалистов всех уровней!</a:t>
            </a:r>
            <a:endParaRPr b="0" lang="en-US" sz="1800" spc="-1" strike="noStrike">
              <a:solidFill>
                <a:srgbClr val="000000"/>
              </a:solidFill>
              <a:uFill>
                <a:solidFill>
                  <a:srgbClr val="ffffff"/>
                </a:solidFill>
              </a:uFill>
              <a:latin typeface="Arial"/>
            </a:endParaRPr>
          </a:p>
        </p:txBody>
      </p:sp>
    </p:spTree>
  </p:cSld>
  <p:transition>
    <p:fade/>
  </p:transition>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CustomShape 1"/>
          <p:cNvSpPr/>
          <p:nvPr/>
        </p:nvSpPr>
        <p:spPr>
          <a:xfrm>
            <a:off x="3124080" y="4781520"/>
            <a:ext cx="2891880" cy="27108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900" spc="-1" strike="noStrike">
                <a:solidFill>
                  <a:srgbClr val="a6a6a6"/>
                </a:solidFill>
                <a:uFill>
                  <a:solidFill>
                    <a:srgbClr val="ffffff"/>
                  </a:solidFill>
                </a:uFill>
                <a:latin typeface="Calibri"/>
                <a:ea typeface="MS PGothic"/>
              </a:rPr>
              <a:t>WWW.ITEDUCATE.COM.UA</a:t>
            </a:r>
            <a:endParaRPr b="0" lang="en-US" sz="1800" spc="-1" strike="noStrike">
              <a:solidFill>
                <a:srgbClr val="000000"/>
              </a:solidFill>
              <a:uFill>
                <a:solidFill>
                  <a:srgbClr val="ffffff"/>
                </a:solidFill>
              </a:uFill>
              <a:latin typeface="Arial"/>
            </a:endParaRPr>
          </a:p>
        </p:txBody>
      </p:sp>
      <p:sp>
        <p:nvSpPr>
          <p:cNvPr id="289" name="CustomShape 2"/>
          <p:cNvSpPr/>
          <p:nvPr/>
        </p:nvSpPr>
        <p:spPr>
          <a:xfrm>
            <a:off x="457200" y="346320"/>
            <a:ext cx="8592120" cy="839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500" spc="-1" strike="noStrike">
                <a:solidFill>
                  <a:srgbClr val="000000"/>
                </a:solidFill>
                <a:uFill>
                  <a:solidFill>
                    <a:srgbClr val="ffffff"/>
                  </a:solidFill>
                </a:uFill>
                <a:latin typeface="Calibri"/>
              </a:rPr>
              <a:t>Плюсы SVG</a:t>
            </a:r>
            <a:endParaRPr b="0" lang="en-US" sz="1800" spc="-1" strike="noStrike">
              <a:solidFill>
                <a:srgbClr val="000000"/>
              </a:solidFill>
              <a:uFill>
                <a:solidFill>
                  <a:srgbClr val="ffffff"/>
                </a:solidFill>
              </a:uFill>
              <a:latin typeface="Arial"/>
            </a:endParaRPr>
          </a:p>
        </p:txBody>
      </p:sp>
      <p:sp>
        <p:nvSpPr>
          <p:cNvPr id="290" name="CustomShape 3"/>
          <p:cNvSpPr/>
          <p:nvPr/>
        </p:nvSpPr>
        <p:spPr>
          <a:xfrm>
            <a:off x="6027480" y="362520"/>
            <a:ext cx="2231280" cy="276120"/>
          </a:xfrm>
          <a:prstGeom prst="rect">
            <a:avLst/>
          </a:prstGeom>
          <a:noFill/>
          <a:ln w="9360">
            <a:noFill/>
          </a:ln>
        </p:spPr>
        <p:style>
          <a:lnRef idx="0"/>
          <a:fillRef idx="0"/>
          <a:effectRef idx="0"/>
          <a:fontRef idx="minor"/>
        </p:style>
      </p:sp>
      <p:sp>
        <p:nvSpPr>
          <p:cNvPr id="291" name="CustomShape 4"/>
          <p:cNvSpPr/>
          <p:nvPr/>
        </p:nvSpPr>
        <p:spPr>
          <a:xfrm>
            <a:off x="5638680" y="2133360"/>
            <a:ext cx="2988360" cy="218880"/>
          </a:xfrm>
          <a:prstGeom prst="rect">
            <a:avLst/>
          </a:prstGeom>
          <a:noFill/>
          <a:ln w="9360">
            <a:noFill/>
          </a:ln>
        </p:spPr>
        <p:style>
          <a:lnRef idx="0"/>
          <a:fillRef idx="0"/>
          <a:effectRef idx="0"/>
          <a:fontRef idx="minor"/>
        </p:style>
      </p:sp>
      <p:sp>
        <p:nvSpPr>
          <p:cNvPr id="292" name="CustomShape 5"/>
          <p:cNvSpPr/>
          <p:nvPr/>
        </p:nvSpPr>
        <p:spPr>
          <a:xfrm>
            <a:off x="5669280" y="2533320"/>
            <a:ext cx="2937960" cy="276120"/>
          </a:xfrm>
          <a:prstGeom prst="rect">
            <a:avLst/>
          </a:prstGeom>
          <a:noFill/>
          <a:ln w="9360">
            <a:noFill/>
          </a:ln>
        </p:spPr>
        <p:style>
          <a:lnRef idx="0"/>
          <a:fillRef idx="0"/>
          <a:effectRef idx="0"/>
          <a:fontRef idx="minor"/>
        </p:style>
      </p:sp>
      <p:sp>
        <p:nvSpPr>
          <p:cNvPr id="293" name="CustomShape 6"/>
          <p:cNvSpPr/>
          <p:nvPr/>
        </p:nvSpPr>
        <p:spPr>
          <a:xfrm>
            <a:off x="5638680" y="2890080"/>
            <a:ext cx="1942920" cy="276120"/>
          </a:xfrm>
          <a:prstGeom prst="rect">
            <a:avLst/>
          </a:prstGeom>
          <a:noFill/>
          <a:ln w="9360">
            <a:noFill/>
          </a:ln>
        </p:spPr>
        <p:style>
          <a:lnRef idx="0"/>
          <a:fillRef idx="0"/>
          <a:effectRef idx="0"/>
          <a:fontRef idx="minor"/>
        </p:style>
        <p:txBody>
          <a:bodyPr lIns="90000" rIns="90000" tIns="45000" bIns="45000"/>
          <a:p>
            <a:pPr>
              <a:lnSpc>
                <a:spcPct val="100000"/>
              </a:lnSpc>
            </a:pPr>
            <a:r>
              <a:rPr b="0" lang="en-US" sz="1200" spc="-1" strike="noStrike">
                <a:solidFill>
                  <a:srgbClr val="ffffff"/>
                </a:solidFill>
                <a:uFill>
                  <a:solidFill>
                    <a:srgbClr val="ffffff"/>
                  </a:solidFill>
                </a:uFill>
                <a:latin typeface="Calibri"/>
                <a:ea typeface="MS PGothic"/>
              </a:rPr>
              <a:t> </a:t>
            </a:r>
            <a:endParaRPr b="0" lang="en-US" sz="1800" spc="-1" strike="noStrike">
              <a:solidFill>
                <a:srgbClr val="000000"/>
              </a:solidFill>
              <a:uFill>
                <a:solidFill>
                  <a:srgbClr val="ffffff"/>
                </a:solidFill>
              </a:uFill>
              <a:latin typeface="Arial"/>
            </a:endParaRPr>
          </a:p>
        </p:txBody>
      </p:sp>
      <p:pic>
        <p:nvPicPr>
          <p:cNvPr id="294" name="Picture 2" descr=""/>
          <p:cNvPicPr/>
          <p:nvPr/>
        </p:nvPicPr>
        <p:blipFill>
          <a:blip r:embed="rId1"/>
          <a:stretch/>
        </p:blipFill>
        <p:spPr>
          <a:xfrm>
            <a:off x="524880" y="4801320"/>
            <a:ext cx="1600920" cy="251280"/>
          </a:xfrm>
          <a:prstGeom prst="rect">
            <a:avLst/>
          </a:prstGeom>
          <a:ln>
            <a:noFill/>
          </a:ln>
        </p:spPr>
      </p:pic>
      <p:sp>
        <p:nvSpPr>
          <p:cNvPr id="295" name="CustomShape 7"/>
          <p:cNvSpPr/>
          <p:nvPr/>
        </p:nvSpPr>
        <p:spPr>
          <a:xfrm>
            <a:off x="5791320" y="1807560"/>
            <a:ext cx="2343240" cy="301320"/>
          </a:xfrm>
          <a:prstGeom prst="rect">
            <a:avLst/>
          </a:prstGeom>
          <a:noFill/>
          <a:ln w="9360">
            <a:noFill/>
          </a:ln>
        </p:spPr>
        <p:style>
          <a:lnRef idx="0"/>
          <a:fillRef idx="0"/>
          <a:effectRef idx="0"/>
          <a:fontRef idx="minor"/>
        </p:style>
      </p:sp>
      <p:pic>
        <p:nvPicPr>
          <p:cNvPr id="296" name="" descr=""/>
          <p:cNvPicPr/>
          <p:nvPr/>
        </p:nvPicPr>
        <p:blipFill>
          <a:blip r:embed="rId2"/>
          <a:srcRect l="-145441" t="-1827661" r="-145441" b="1759727"/>
          <a:stretch/>
        </p:blipFill>
        <p:spPr>
          <a:xfrm>
            <a:off x="2309400" y="1931760"/>
            <a:ext cx="4568760" cy="1304280"/>
          </a:xfrm>
          <a:prstGeom prst="rect">
            <a:avLst/>
          </a:prstGeom>
          <a:ln>
            <a:noFill/>
          </a:ln>
        </p:spPr>
      </p:pic>
      <p:sp>
        <p:nvSpPr>
          <p:cNvPr id="297" name="CustomShape 8"/>
          <p:cNvSpPr/>
          <p:nvPr/>
        </p:nvSpPr>
        <p:spPr>
          <a:xfrm>
            <a:off x="104040" y="1280160"/>
            <a:ext cx="9017640" cy="2996640"/>
          </a:xfrm>
          <a:prstGeom prst="rect">
            <a:avLst/>
          </a:prstGeom>
          <a:noFill/>
          <a:ln>
            <a:noFill/>
          </a:ln>
        </p:spPr>
        <p:style>
          <a:lnRef idx="0"/>
          <a:fillRef idx="0"/>
          <a:effectRef idx="0"/>
          <a:fontRef idx="minor"/>
        </p:style>
      </p:sp>
      <p:sp>
        <p:nvSpPr>
          <p:cNvPr id="298" name="CustomShape 9"/>
          <p:cNvSpPr/>
          <p:nvPr/>
        </p:nvSpPr>
        <p:spPr>
          <a:xfrm>
            <a:off x="731520" y="1097280"/>
            <a:ext cx="7953840" cy="2692080"/>
          </a:xfrm>
          <a:prstGeom prst="rect">
            <a:avLst/>
          </a:prstGeom>
          <a:noFill/>
          <a:ln>
            <a:noFill/>
          </a:ln>
        </p:spPr>
        <p:style>
          <a:lnRef idx="0"/>
          <a:fillRef idx="0"/>
          <a:effectRef idx="0"/>
          <a:fontRef idx="minor"/>
        </p:style>
        <p:txBody>
          <a:bodyPr lIns="90000" rIns="90000" tIns="45000" bIns="45000"/>
          <a:p>
            <a:pPr marL="216000" indent="-216000">
              <a:lnSpc>
                <a:spcPct val="100000"/>
              </a:lnSpc>
              <a:buClr>
                <a:srgbClr val="000000"/>
              </a:buClr>
              <a:buSzPct val="45000"/>
              <a:buFont typeface="StarSymbol"/>
              <a:buChar char="l"/>
            </a:pPr>
            <a:r>
              <a:rPr b="0" lang="en-US" sz="1800" spc="-1" strike="noStrike">
                <a:solidFill>
                  <a:srgbClr val="000000"/>
                </a:solidFill>
                <a:uFill>
                  <a:solidFill>
                    <a:srgbClr val="ffffff"/>
                  </a:solidFill>
                </a:uFill>
                <a:latin typeface="Arial"/>
              </a:rPr>
              <a:t>Масштабируемость — SVG является векторным форматом. Существует возможность увеличить любую часть изображения SVG без потери качества.</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StarSymbol"/>
              <a:buChar char="l"/>
            </a:pPr>
            <a:r>
              <a:rPr b="0" lang="en-US" sz="1800" spc="-1" strike="noStrike">
                <a:solidFill>
                  <a:srgbClr val="000000"/>
                </a:solidFill>
                <a:uFill>
                  <a:solidFill>
                    <a:srgbClr val="ffffff"/>
                  </a:solidFill>
                </a:uFill>
                <a:latin typeface="Arial"/>
              </a:rPr>
              <a:t>Дополнительно, к элементам SVG документа возможно применять фильтры — специальные модификаторы для создания эффектов, подобных применяемым при обработке растровых изображений (размытие, выдавливание, сложные системы трансформации и др.) В тексте SVG-кода фильтры описываются тегами, визуализацию которых обеспечивает средство просмотра, что не влияет на размер исходного файла, обеспечивая при этом необходимую иллюстративную выразительность.</a:t>
            </a:r>
            <a:endParaRPr b="0" lang="en-US" sz="1800" spc="-1" strike="noStrike">
              <a:solidFill>
                <a:srgbClr val="000000"/>
              </a:solidFill>
              <a:uFill>
                <a:solidFill>
                  <a:srgbClr val="ffffff"/>
                </a:solidFill>
              </a:uFill>
              <a:latin typeface="Arial"/>
            </a:endParaRPr>
          </a:p>
        </p:txBody>
      </p:sp>
    </p:spTree>
  </p:cSld>
  <p:transition>
    <p:wipe dir="r"/>
  </p:transition>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CustomShape 1"/>
          <p:cNvSpPr/>
          <p:nvPr/>
        </p:nvSpPr>
        <p:spPr>
          <a:xfrm>
            <a:off x="3124080" y="4781520"/>
            <a:ext cx="2891880" cy="27108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900" spc="-1" strike="noStrike">
                <a:solidFill>
                  <a:srgbClr val="a6a6a6"/>
                </a:solidFill>
                <a:uFill>
                  <a:solidFill>
                    <a:srgbClr val="ffffff"/>
                  </a:solidFill>
                </a:uFill>
                <a:latin typeface="Calibri"/>
                <a:ea typeface="MS PGothic"/>
              </a:rPr>
              <a:t>WWW.ITEDUCATE.COM.UA</a:t>
            </a:r>
            <a:endParaRPr b="0" lang="en-US" sz="1800" spc="-1" strike="noStrike">
              <a:solidFill>
                <a:srgbClr val="000000"/>
              </a:solidFill>
              <a:uFill>
                <a:solidFill>
                  <a:srgbClr val="ffffff"/>
                </a:solidFill>
              </a:uFill>
              <a:latin typeface="Arial"/>
            </a:endParaRPr>
          </a:p>
        </p:txBody>
      </p:sp>
      <p:sp>
        <p:nvSpPr>
          <p:cNvPr id="300" name="CustomShape 2"/>
          <p:cNvSpPr/>
          <p:nvPr/>
        </p:nvSpPr>
        <p:spPr>
          <a:xfrm>
            <a:off x="457200" y="346320"/>
            <a:ext cx="8592120" cy="839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500" spc="-1" strike="noStrike">
                <a:solidFill>
                  <a:srgbClr val="000000"/>
                </a:solidFill>
                <a:uFill>
                  <a:solidFill>
                    <a:srgbClr val="ffffff"/>
                  </a:solidFill>
                </a:uFill>
                <a:latin typeface="Calibri"/>
              </a:rPr>
              <a:t>Плюсы SVG</a:t>
            </a:r>
            <a:endParaRPr b="0" lang="en-US" sz="1800" spc="-1" strike="noStrike">
              <a:solidFill>
                <a:srgbClr val="000000"/>
              </a:solidFill>
              <a:uFill>
                <a:solidFill>
                  <a:srgbClr val="ffffff"/>
                </a:solidFill>
              </a:uFill>
              <a:latin typeface="Arial"/>
            </a:endParaRPr>
          </a:p>
        </p:txBody>
      </p:sp>
      <p:sp>
        <p:nvSpPr>
          <p:cNvPr id="301" name="CustomShape 3"/>
          <p:cNvSpPr/>
          <p:nvPr/>
        </p:nvSpPr>
        <p:spPr>
          <a:xfrm>
            <a:off x="6027480" y="362520"/>
            <a:ext cx="2231280" cy="276120"/>
          </a:xfrm>
          <a:prstGeom prst="rect">
            <a:avLst/>
          </a:prstGeom>
          <a:noFill/>
          <a:ln w="9360">
            <a:noFill/>
          </a:ln>
        </p:spPr>
        <p:style>
          <a:lnRef idx="0"/>
          <a:fillRef idx="0"/>
          <a:effectRef idx="0"/>
          <a:fontRef idx="minor"/>
        </p:style>
      </p:sp>
      <p:sp>
        <p:nvSpPr>
          <p:cNvPr id="302" name="CustomShape 4"/>
          <p:cNvSpPr/>
          <p:nvPr/>
        </p:nvSpPr>
        <p:spPr>
          <a:xfrm>
            <a:off x="5638680" y="2133360"/>
            <a:ext cx="2988360" cy="218880"/>
          </a:xfrm>
          <a:prstGeom prst="rect">
            <a:avLst/>
          </a:prstGeom>
          <a:noFill/>
          <a:ln w="9360">
            <a:noFill/>
          </a:ln>
        </p:spPr>
        <p:style>
          <a:lnRef idx="0"/>
          <a:fillRef idx="0"/>
          <a:effectRef idx="0"/>
          <a:fontRef idx="minor"/>
        </p:style>
      </p:sp>
      <p:sp>
        <p:nvSpPr>
          <p:cNvPr id="303" name="CustomShape 5"/>
          <p:cNvSpPr/>
          <p:nvPr/>
        </p:nvSpPr>
        <p:spPr>
          <a:xfrm>
            <a:off x="5669280" y="2533320"/>
            <a:ext cx="2937960" cy="276120"/>
          </a:xfrm>
          <a:prstGeom prst="rect">
            <a:avLst/>
          </a:prstGeom>
          <a:noFill/>
          <a:ln w="9360">
            <a:noFill/>
          </a:ln>
        </p:spPr>
        <p:style>
          <a:lnRef idx="0"/>
          <a:fillRef idx="0"/>
          <a:effectRef idx="0"/>
          <a:fontRef idx="minor"/>
        </p:style>
      </p:sp>
      <p:sp>
        <p:nvSpPr>
          <p:cNvPr id="304" name="CustomShape 6"/>
          <p:cNvSpPr/>
          <p:nvPr/>
        </p:nvSpPr>
        <p:spPr>
          <a:xfrm>
            <a:off x="5638680" y="2890080"/>
            <a:ext cx="1942920" cy="276120"/>
          </a:xfrm>
          <a:prstGeom prst="rect">
            <a:avLst/>
          </a:prstGeom>
          <a:noFill/>
          <a:ln w="9360">
            <a:noFill/>
          </a:ln>
        </p:spPr>
        <p:style>
          <a:lnRef idx="0"/>
          <a:fillRef idx="0"/>
          <a:effectRef idx="0"/>
          <a:fontRef idx="minor"/>
        </p:style>
        <p:txBody>
          <a:bodyPr lIns="90000" rIns="90000" tIns="45000" bIns="45000"/>
          <a:p>
            <a:pPr>
              <a:lnSpc>
                <a:spcPct val="100000"/>
              </a:lnSpc>
            </a:pPr>
            <a:r>
              <a:rPr b="0" lang="en-US" sz="1200" spc="-1" strike="noStrike">
                <a:solidFill>
                  <a:srgbClr val="ffffff"/>
                </a:solidFill>
                <a:uFill>
                  <a:solidFill>
                    <a:srgbClr val="ffffff"/>
                  </a:solidFill>
                </a:uFill>
                <a:latin typeface="Calibri"/>
                <a:ea typeface="MS PGothic"/>
              </a:rPr>
              <a:t> </a:t>
            </a:r>
            <a:endParaRPr b="0" lang="en-US" sz="1800" spc="-1" strike="noStrike">
              <a:solidFill>
                <a:srgbClr val="000000"/>
              </a:solidFill>
              <a:uFill>
                <a:solidFill>
                  <a:srgbClr val="ffffff"/>
                </a:solidFill>
              </a:uFill>
              <a:latin typeface="Arial"/>
            </a:endParaRPr>
          </a:p>
        </p:txBody>
      </p:sp>
      <p:pic>
        <p:nvPicPr>
          <p:cNvPr id="305" name="Picture 2" descr=""/>
          <p:cNvPicPr/>
          <p:nvPr/>
        </p:nvPicPr>
        <p:blipFill>
          <a:blip r:embed="rId1"/>
          <a:stretch/>
        </p:blipFill>
        <p:spPr>
          <a:xfrm>
            <a:off x="524880" y="4801320"/>
            <a:ext cx="1600920" cy="251280"/>
          </a:xfrm>
          <a:prstGeom prst="rect">
            <a:avLst/>
          </a:prstGeom>
          <a:ln>
            <a:noFill/>
          </a:ln>
        </p:spPr>
      </p:pic>
      <p:sp>
        <p:nvSpPr>
          <p:cNvPr id="306" name="CustomShape 7"/>
          <p:cNvSpPr/>
          <p:nvPr/>
        </p:nvSpPr>
        <p:spPr>
          <a:xfrm>
            <a:off x="5791320" y="1807560"/>
            <a:ext cx="2343240" cy="301320"/>
          </a:xfrm>
          <a:prstGeom prst="rect">
            <a:avLst/>
          </a:prstGeom>
          <a:noFill/>
          <a:ln w="9360">
            <a:noFill/>
          </a:ln>
        </p:spPr>
        <p:style>
          <a:lnRef idx="0"/>
          <a:fillRef idx="0"/>
          <a:effectRef idx="0"/>
          <a:fontRef idx="minor"/>
        </p:style>
      </p:sp>
      <p:pic>
        <p:nvPicPr>
          <p:cNvPr id="307" name="" descr=""/>
          <p:cNvPicPr/>
          <p:nvPr/>
        </p:nvPicPr>
        <p:blipFill>
          <a:blip r:embed="rId2"/>
          <a:srcRect l="-145441" t="-1827661" r="-145441" b="1759727"/>
          <a:stretch/>
        </p:blipFill>
        <p:spPr>
          <a:xfrm>
            <a:off x="2309400" y="1931760"/>
            <a:ext cx="4568760" cy="1304280"/>
          </a:xfrm>
          <a:prstGeom prst="rect">
            <a:avLst/>
          </a:prstGeom>
          <a:ln>
            <a:noFill/>
          </a:ln>
        </p:spPr>
      </p:pic>
      <p:sp>
        <p:nvSpPr>
          <p:cNvPr id="308" name="CustomShape 8"/>
          <p:cNvSpPr/>
          <p:nvPr/>
        </p:nvSpPr>
        <p:spPr>
          <a:xfrm>
            <a:off x="104040" y="1280160"/>
            <a:ext cx="9017640" cy="2996640"/>
          </a:xfrm>
          <a:prstGeom prst="rect">
            <a:avLst/>
          </a:prstGeom>
          <a:noFill/>
          <a:ln>
            <a:noFill/>
          </a:ln>
        </p:spPr>
        <p:style>
          <a:lnRef idx="0"/>
          <a:fillRef idx="0"/>
          <a:effectRef idx="0"/>
          <a:fontRef idx="minor"/>
        </p:style>
      </p:sp>
      <p:sp>
        <p:nvSpPr>
          <p:cNvPr id="309" name="CustomShape 9"/>
          <p:cNvSpPr/>
          <p:nvPr/>
        </p:nvSpPr>
        <p:spPr>
          <a:xfrm>
            <a:off x="731520" y="1245600"/>
            <a:ext cx="7953840" cy="2543760"/>
          </a:xfrm>
          <a:prstGeom prst="rect">
            <a:avLst/>
          </a:prstGeom>
          <a:noFill/>
          <a:ln>
            <a:noFill/>
          </a:ln>
        </p:spPr>
        <p:style>
          <a:lnRef idx="0"/>
          <a:fillRef idx="0"/>
          <a:effectRef idx="0"/>
          <a:fontRef idx="minor"/>
        </p:style>
        <p:txBody>
          <a:bodyPr lIns="90000" rIns="90000" tIns="45000" bIns="45000"/>
          <a:p>
            <a:pPr marL="216000" indent="-216000">
              <a:lnSpc>
                <a:spcPct val="100000"/>
              </a:lnSpc>
              <a:buClr>
                <a:srgbClr val="000000"/>
              </a:buClr>
              <a:buSzPct val="45000"/>
              <a:buFont typeface="StarSymbol"/>
              <a:buChar char="l"/>
            </a:pPr>
            <a:r>
              <a:rPr b="0" lang="en-US" sz="1800" spc="-1" strike="noStrike">
                <a:solidFill>
                  <a:srgbClr val="000000"/>
                </a:solidFill>
                <a:uFill>
                  <a:solidFill>
                    <a:srgbClr val="ffffff"/>
                  </a:solidFill>
                </a:uFill>
                <a:latin typeface="Arial"/>
              </a:rPr>
              <a:t>SVG документы легко интегрируются с HTML и XHTML документами. Внешний SVG подключаются через тег &lt;object&gt;, значение атрибута data — имя файла с расширением «.svg», содержащего разметку SVG, type — MIME-тип, то есть image/svg+xml. Атрибуты width и height определяют размеры области SVG по горизонтали и по вертикали. Элементы SVG совместимы с HTML и DHTML</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StarSymbol"/>
              <a:buChar char="l"/>
            </a:pPr>
            <a:r>
              <a:rPr b="0" lang="en-US" sz="1800" spc="-1" strike="noStrike">
                <a:solidFill>
                  <a:srgbClr val="000000"/>
                </a:solidFill>
                <a:uFill>
                  <a:solidFill>
                    <a:srgbClr val="ffffff"/>
                  </a:solidFill>
                </a:uFill>
                <a:latin typeface="Arial"/>
              </a:rPr>
              <a:t>Совместимость с CSS (англ. Cascading Style Sheets). Отображением (форматированием и декорированием) SVG элементов можно управлять с помощью таблицы стилей CSS 2.0 и её расширений, либо напрямую с помощью атрибутов SVG элементов.</a:t>
            </a:r>
            <a:endParaRPr b="0" lang="en-US" sz="1800" spc="-1" strike="noStrike">
              <a:solidFill>
                <a:srgbClr val="000000"/>
              </a:solidFill>
              <a:uFill>
                <a:solidFill>
                  <a:srgbClr val="ffffff"/>
                </a:solidFill>
              </a:uFill>
              <a:latin typeface="Arial"/>
            </a:endParaRPr>
          </a:p>
        </p:txBody>
      </p:sp>
    </p:spTree>
  </p:cSld>
  <p:transition>
    <p:wipe dir="r"/>
  </p:transition>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CustomShape 1"/>
          <p:cNvSpPr/>
          <p:nvPr/>
        </p:nvSpPr>
        <p:spPr>
          <a:xfrm>
            <a:off x="3124080" y="4781520"/>
            <a:ext cx="2891880" cy="27108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900" spc="-1" strike="noStrike">
                <a:solidFill>
                  <a:srgbClr val="a6a6a6"/>
                </a:solidFill>
                <a:uFill>
                  <a:solidFill>
                    <a:srgbClr val="ffffff"/>
                  </a:solidFill>
                </a:uFill>
                <a:latin typeface="Calibri"/>
                <a:ea typeface="MS PGothic"/>
              </a:rPr>
              <a:t>WWW.ITEDUCATE.COM.UA</a:t>
            </a:r>
            <a:endParaRPr b="0" lang="en-US" sz="1800" spc="-1" strike="noStrike">
              <a:solidFill>
                <a:srgbClr val="000000"/>
              </a:solidFill>
              <a:uFill>
                <a:solidFill>
                  <a:srgbClr val="ffffff"/>
                </a:solidFill>
              </a:uFill>
              <a:latin typeface="Arial"/>
            </a:endParaRPr>
          </a:p>
        </p:txBody>
      </p:sp>
      <p:sp>
        <p:nvSpPr>
          <p:cNvPr id="311" name="CustomShape 2"/>
          <p:cNvSpPr/>
          <p:nvPr/>
        </p:nvSpPr>
        <p:spPr>
          <a:xfrm>
            <a:off x="457200" y="346320"/>
            <a:ext cx="8592120" cy="839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500" spc="-1" strike="noStrike">
                <a:solidFill>
                  <a:srgbClr val="000000"/>
                </a:solidFill>
                <a:uFill>
                  <a:solidFill>
                    <a:srgbClr val="ffffff"/>
                  </a:solidFill>
                </a:uFill>
                <a:latin typeface="Calibri"/>
              </a:rPr>
              <a:t>Плюсы SVG</a:t>
            </a:r>
            <a:endParaRPr b="0" lang="en-US" sz="1800" spc="-1" strike="noStrike">
              <a:solidFill>
                <a:srgbClr val="000000"/>
              </a:solidFill>
              <a:uFill>
                <a:solidFill>
                  <a:srgbClr val="ffffff"/>
                </a:solidFill>
              </a:uFill>
              <a:latin typeface="Arial"/>
            </a:endParaRPr>
          </a:p>
        </p:txBody>
      </p:sp>
      <p:sp>
        <p:nvSpPr>
          <p:cNvPr id="312" name="CustomShape 3"/>
          <p:cNvSpPr/>
          <p:nvPr/>
        </p:nvSpPr>
        <p:spPr>
          <a:xfrm>
            <a:off x="6027480" y="362520"/>
            <a:ext cx="2231280" cy="276120"/>
          </a:xfrm>
          <a:prstGeom prst="rect">
            <a:avLst/>
          </a:prstGeom>
          <a:noFill/>
          <a:ln w="9360">
            <a:noFill/>
          </a:ln>
        </p:spPr>
        <p:style>
          <a:lnRef idx="0"/>
          <a:fillRef idx="0"/>
          <a:effectRef idx="0"/>
          <a:fontRef idx="minor"/>
        </p:style>
      </p:sp>
      <p:sp>
        <p:nvSpPr>
          <p:cNvPr id="313" name="CustomShape 4"/>
          <p:cNvSpPr/>
          <p:nvPr/>
        </p:nvSpPr>
        <p:spPr>
          <a:xfrm>
            <a:off x="5638680" y="2133360"/>
            <a:ext cx="2988360" cy="218880"/>
          </a:xfrm>
          <a:prstGeom prst="rect">
            <a:avLst/>
          </a:prstGeom>
          <a:noFill/>
          <a:ln w="9360">
            <a:noFill/>
          </a:ln>
        </p:spPr>
        <p:style>
          <a:lnRef idx="0"/>
          <a:fillRef idx="0"/>
          <a:effectRef idx="0"/>
          <a:fontRef idx="minor"/>
        </p:style>
      </p:sp>
      <p:sp>
        <p:nvSpPr>
          <p:cNvPr id="314" name="CustomShape 5"/>
          <p:cNvSpPr/>
          <p:nvPr/>
        </p:nvSpPr>
        <p:spPr>
          <a:xfrm>
            <a:off x="5669280" y="2533320"/>
            <a:ext cx="2937960" cy="276120"/>
          </a:xfrm>
          <a:prstGeom prst="rect">
            <a:avLst/>
          </a:prstGeom>
          <a:noFill/>
          <a:ln w="9360">
            <a:noFill/>
          </a:ln>
        </p:spPr>
        <p:style>
          <a:lnRef idx="0"/>
          <a:fillRef idx="0"/>
          <a:effectRef idx="0"/>
          <a:fontRef idx="minor"/>
        </p:style>
      </p:sp>
      <p:sp>
        <p:nvSpPr>
          <p:cNvPr id="315" name="CustomShape 6"/>
          <p:cNvSpPr/>
          <p:nvPr/>
        </p:nvSpPr>
        <p:spPr>
          <a:xfrm>
            <a:off x="5638680" y="2890080"/>
            <a:ext cx="1942920" cy="276120"/>
          </a:xfrm>
          <a:prstGeom prst="rect">
            <a:avLst/>
          </a:prstGeom>
          <a:noFill/>
          <a:ln w="9360">
            <a:noFill/>
          </a:ln>
        </p:spPr>
        <p:style>
          <a:lnRef idx="0"/>
          <a:fillRef idx="0"/>
          <a:effectRef idx="0"/>
          <a:fontRef idx="minor"/>
        </p:style>
        <p:txBody>
          <a:bodyPr lIns="90000" rIns="90000" tIns="45000" bIns="45000"/>
          <a:p>
            <a:pPr>
              <a:lnSpc>
                <a:spcPct val="100000"/>
              </a:lnSpc>
            </a:pPr>
            <a:r>
              <a:rPr b="0" lang="en-US" sz="1200" spc="-1" strike="noStrike">
                <a:solidFill>
                  <a:srgbClr val="ffffff"/>
                </a:solidFill>
                <a:uFill>
                  <a:solidFill>
                    <a:srgbClr val="ffffff"/>
                  </a:solidFill>
                </a:uFill>
                <a:latin typeface="Calibri"/>
                <a:ea typeface="MS PGothic"/>
              </a:rPr>
              <a:t> </a:t>
            </a:r>
            <a:endParaRPr b="0" lang="en-US" sz="1800" spc="-1" strike="noStrike">
              <a:solidFill>
                <a:srgbClr val="000000"/>
              </a:solidFill>
              <a:uFill>
                <a:solidFill>
                  <a:srgbClr val="ffffff"/>
                </a:solidFill>
              </a:uFill>
              <a:latin typeface="Arial"/>
            </a:endParaRPr>
          </a:p>
        </p:txBody>
      </p:sp>
      <p:pic>
        <p:nvPicPr>
          <p:cNvPr id="316" name="Picture 2" descr=""/>
          <p:cNvPicPr/>
          <p:nvPr/>
        </p:nvPicPr>
        <p:blipFill>
          <a:blip r:embed="rId1"/>
          <a:stretch/>
        </p:blipFill>
        <p:spPr>
          <a:xfrm>
            <a:off x="524880" y="4801320"/>
            <a:ext cx="1600920" cy="251280"/>
          </a:xfrm>
          <a:prstGeom prst="rect">
            <a:avLst/>
          </a:prstGeom>
          <a:ln>
            <a:noFill/>
          </a:ln>
        </p:spPr>
      </p:pic>
      <p:sp>
        <p:nvSpPr>
          <p:cNvPr id="317" name="CustomShape 7"/>
          <p:cNvSpPr/>
          <p:nvPr/>
        </p:nvSpPr>
        <p:spPr>
          <a:xfrm>
            <a:off x="5791320" y="1807560"/>
            <a:ext cx="2343240" cy="301320"/>
          </a:xfrm>
          <a:prstGeom prst="rect">
            <a:avLst/>
          </a:prstGeom>
          <a:noFill/>
          <a:ln w="9360">
            <a:noFill/>
          </a:ln>
        </p:spPr>
        <p:style>
          <a:lnRef idx="0"/>
          <a:fillRef idx="0"/>
          <a:effectRef idx="0"/>
          <a:fontRef idx="minor"/>
        </p:style>
      </p:sp>
      <p:pic>
        <p:nvPicPr>
          <p:cNvPr id="318" name="" descr=""/>
          <p:cNvPicPr/>
          <p:nvPr/>
        </p:nvPicPr>
        <p:blipFill>
          <a:blip r:embed="rId2"/>
          <a:srcRect l="-145441" t="-1827661" r="-145441" b="1759727"/>
          <a:stretch/>
        </p:blipFill>
        <p:spPr>
          <a:xfrm>
            <a:off x="2309400" y="1931760"/>
            <a:ext cx="4568760" cy="1304280"/>
          </a:xfrm>
          <a:prstGeom prst="rect">
            <a:avLst/>
          </a:prstGeom>
          <a:ln>
            <a:noFill/>
          </a:ln>
        </p:spPr>
      </p:pic>
      <p:sp>
        <p:nvSpPr>
          <p:cNvPr id="319" name="CustomShape 8"/>
          <p:cNvSpPr/>
          <p:nvPr/>
        </p:nvSpPr>
        <p:spPr>
          <a:xfrm>
            <a:off x="104040" y="1280160"/>
            <a:ext cx="9017640" cy="2996640"/>
          </a:xfrm>
          <a:prstGeom prst="rect">
            <a:avLst/>
          </a:prstGeom>
          <a:noFill/>
          <a:ln>
            <a:noFill/>
          </a:ln>
        </p:spPr>
        <p:style>
          <a:lnRef idx="0"/>
          <a:fillRef idx="0"/>
          <a:effectRef idx="0"/>
          <a:fontRef idx="minor"/>
        </p:style>
      </p:sp>
      <p:sp>
        <p:nvSpPr>
          <p:cNvPr id="320" name="CustomShape 9"/>
          <p:cNvSpPr/>
          <p:nvPr/>
        </p:nvSpPr>
        <p:spPr>
          <a:xfrm>
            <a:off x="731520" y="1245600"/>
            <a:ext cx="7953840" cy="2543760"/>
          </a:xfrm>
          <a:prstGeom prst="rect">
            <a:avLst/>
          </a:prstGeom>
          <a:noFill/>
          <a:ln>
            <a:noFill/>
          </a:ln>
        </p:spPr>
        <p:style>
          <a:lnRef idx="0"/>
          <a:fillRef idx="0"/>
          <a:effectRef idx="0"/>
          <a:fontRef idx="minor"/>
        </p:style>
        <p:txBody>
          <a:bodyPr lIns="90000" rIns="90000" tIns="45000" bIns="45000"/>
          <a:p>
            <a:pPr marL="216000" indent="-216000">
              <a:lnSpc>
                <a:spcPct val="100000"/>
              </a:lnSpc>
              <a:buClr>
                <a:srgbClr val="000000"/>
              </a:buClr>
              <a:buSzPct val="45000"/>
              <a:buFont typeface="StarSymbol"/>
              <a:buChar char="l"/>
            </a:pPr>
            <a:r>
              <a:rPr b="0" lang="en-US" sz="1800" spc="-1" strike="noStrike">
                <a:solidFill>
                  <a:srgbClr val="000000"/>
                </a:solidFill>
                <a:uFill>
                  <a:solidFill>
                    <a:srgbClr val="ffffff"/>
                  </a:solidFill>
                </a:uFill>
                <a:latin typeface="Arial"/>
              </a:rPr>
              <a:t>SVG предоставляет все преимущества XML:</a:t>
            </a:r>
            <a:endParaRPr b="0" lang="en-US" sz="18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StarSymbol"/>
              <a:buChar char="l"/>
            </a:pPr>
            <a:r>
              <a:rPr b="0" lang="en-US" sz="1800" spc="-1" strike="noStrike">
                <a:solidFill>
                  <a:srgbClr val="000000"/>
                </a:solidFill>
                <a:uFill>
                  <a:solidFill>
                    <a:srgbClr val="ffffff"/>
                  </a:solidFill>
                </a:uFill>
                <a:latin typeface="Arial"/>
              </a:rPr>
              <a:t>Возможность работы в различных средах.</a:t>
            </a:r>
            <a:endParaRPr b="0" lang="en-US" sz="18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StarSymbol"/>
              <a:buChar char="l"/>
            </a:pPr>
            <a:r>
              <a:rPr b="0" lang="en-US" sz="1800" spc="-1" strike="noStrike">
                <a:solidFill>
                  <a:srgbClr val="000000"/>
                </a:solidFill>
                <a:uFill>
                  <a:solidFill>
                    <a:srgbClr val="ffffff"/>
                  </a:solidFill>
                </a:uFill>
                <a:latin typeface="Arial"/>
              </a:rPr>
              <a:t>Интернационализация (поддержка Юникода).</a:t>
            </a:r>
            <a:endParaRPr b="0" lang="en-US" sz="18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StarSymbol"/>
              <a:buChar char="l"/>
            </a:pPr>
            <a:r>
              <a:rPr b="0" lang="en-US" sz="1800" spc="-1" strike="noStrike">
                <a:solidFill>
                  <a:srgbClr val="000000"/>
                </a:solidFill>
                <a:uFill>
                  <a:solidFill>
                    <a:srgbClr val="ffffff"/>
                  </a:solidFill>
                </a:uFill>
                <a:latin typeface="Arial"/>
              </a:rPr>
              <a:t>Широкая доступность для различных приложений.</a:t>
            </a:r>
            <a:endParaRPr b="0" lang="en-US" sz="18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StarSymbol"/>
              <a:buChar char="l"/>
            </a:pPr>
            <a:r>
              <a:rPr b="0" lang="en-US" sz="1800" spc="-1" strike="noStrike">
                <a:solidFill>
                  <a:srgbClr val="000000"/>
                </a:solidFill>
                <a:uFill>
                  <a:solidFill>
                    <a:srgbClr val="ffffff"/>
                  </a:solidFill>
                </a:uFill>
                <a:latin typeface="Arial"/>
              </a:rPr>
              <a:t>Лёгкая модификация через стандартные API — например, DOM. SVG поддерживает стандартизированную W3C объектную модель документа DOM, обеспечивая доступ к любому элементу, что даёт широкие возможности по динамическому изменению элементов, их атрибутов и событий.</a:t>
            </a:r>
            <a:endParaRPr b="0" lang="en-US" sz="1800" spc="-1" strike="noStrike">
              <a:solidFill>
                <a:srgbClr val="000000"/>
              </a:solidFill>
              <a:uFill>
                <a:solidFill>
                  <a:srgbClr val="ffffff"/>
                </a:solidFill>
              </a:uFill>
              <a:latin typeface="Arial"/>
            </a:endParaRPr>
          </a:p>
          <a:p>
            <a:pPr marL="216000" indent="-216000">
              <a:lnSpc>
                <a:spcPct val="100000"/>
              </a:lnSpc>
              <a:buClr>
                <a:srgbClr val="000000"/>
              </a:buClr>
              <a:buSzPct val="45000"/>
              <a:buFont typeface="StarSymbol"/>
              <a:buChar char="l"/>
            </a:pPr>
            <a:r>
              <a:rPr b="0" lang="en-US" sz="1800" spc="-1" strike="noStrike">
                <a:solidFill>
                  <a:srgbClr val="000000"/>
                </a:solidFill>
                <a:uFill>
                  <a:solidFill>
                    <a:srgbClr val="ffffff"/>
                  </a:solidFill>
                </a:uFill>
                <a:latin typeface="Arial"/>
              </a:rPr>
              <a:t>Лёгкое преобразование таблицами стилей XSLT. </a:t>
            </a:r>
            <a:endParaRPr b="0" lang="en-US" sz="1800" spc="-1" strike="noStrike">
              <a:solidFill>
                <a:srgbClr val="000000"/>
              </a:solidFill>
              <a:uFill>
                <a:solidFill>
                  <a:srgbClr val="ffffff"/>
                </a:solidFill>
              </a:uFill>
              <a:latin typeface="Arial"/>
            </a:endParaRPr>
          </a:p>
        </p:txBody>
      </p:sp>
    </p:spTree>
  </p:cSld>
  <p:transition>
    <p:wipe dir="r"/>
  </p:transition>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CustomShape 1"/>
          <p:cNvSpPr/>
          <p:nvPr/>
        </p:nvSpPr>
        <p:spPr>
          <a:xfrm>
            <a:off x="3124080" y="4781520"/>
            <a:ext cx="2891880" cy="27108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900" spc="-1" strike="noStrike">
                <a:solidFill>
                  <a:srgbClr val="a6a6a6"/>
                </a:solidFill>
                <a:uFill>
                  <a:solidFill>
                    <a:srgbClr val="ffffff"/>
                  </a:solidFill>
                </a:uFill>
                <a:latin typeface="Calibri"/>
                <a:ea typeface="MS PGothic"/>
              </a:rPr>
              <a:t>WWW.ITEDUCATE.COM.UA</a:t>
            </a:r>
            <a:endParaRPr b="0" lang="en-US" sz="1800" spc="-1" strike="noStrike">
              <a:solidFill>
                <a:srgbClr val="000000"/>
              </a:solidFill>
              <a:uFill>
                <a:solidFill>
                  <a:srgbClr val="ffffff"/>
                </a:solidFill>
              </a:uFill>
              <a:latin typeface="Arial"/>
            </a:endParaRPr>
          </a:p>
        </p:txBody>
      </p:sp>
      <p:sp>
        <p:nvSpPr>
          <p:cNvPr id="322" name="CustomShape 2"/>
          <p:cNvSpPr/>
          <p:nvPr/>
        </p:nvSpPr>
        <p:spPr>
          <a:xfrm>
            <a:off x="457200" y="346320"/>
            <a:ext cx="8592120" cy="839160"/>
          </a:xfrm>
          <a:prstGeom prst="rect">
            <a:avLst/>
          </a:prstGeom>
          <a:noFill/>
          <a:ln>
            <a:noFill/>
          </a:ln>
        </p:spPr>
        <p:style>
          <a:lnRef idx="0"/>
          <a:fillRef idx="0"/>
          <a:effectRef idx="0"/>
          <a:fontRef idx="minor"/>
        </p:style>
      </p:sp>
      <p:sp>
        <p:nvSpPr>
          <p:cNvPr id="323" name="CustomShape 3"/>
          <p:cNvSpPr/>
          <p:nvPr/>
        </p:nvSpPr>
        <p:spPr>
          <a:xfrm>
            <a:off x="6027480" y="362520"/>
            <a:ext cx="2231280" cy="276120"/>
          </a:xfrm>
          <a:prstGeom prst="rect">
            <a:avLst/>
          </a:prstGeom>
          <a:noFill/>
          <a:ln w="9360">
            <a:noFill/>
          </a:ln>
        </p:spPr>
        <p:style>
          <a:lnRef idx="0"/>
          <a:fillRef idx="0"/>
          <a:effectRef idx="0"/>
          <a:fontRef idx="minor"/>
        </p:style>
      </p:sp>
      <p:sp>
        <p:nvSpPr>
          <p:cNvPr id="324" name="CustomShape 4"/>
          <p:cNvSpPr/>
          <p:nvPr/>
        </p:nvSpPr>
        <p:spPr>
          <a:xfrm>
            <a:off x="5638680" y="2133360"/>
            <a:ext cx="2988360" cy="218880"/>
          </a:xfrm>
          <a:prstGeom prst="rect">
            <a:avLst/>
          </a:prstGeom>
          <a:noFill/>
          <a:ln w="9360">
            <a:noFill/>
          </a:ln>
        </p:spPr>
        <p:style>
          <a:lnRef idx="0"/>
          <a:fillRef idx="0"/>
          <a:effectRef idx="0"/>
          <a:fontRef idx="minor"/>
        </p:style>
      </p:sp>
      <p:sp>
        <p:nvSpPr>
          <p:cNvPr id="325" name="CustomShape 5"/>
          <p:cNvSpPr/>
          <p:nvPr/>
        </p:nvSpPr>
        <p:spPr>
          <a:xfrm>
            <a:off x="5669280" y="2533320"/>
            <a:ext cx="2937960" cy="276120"/>
          </a:xfrm>
          <a:prstGeom prst="rect">
            <a:avLst/>
          </a:prstGeom>
          <a:noFill/>
          <a:ln w="9360">
            <a:noFill/>
          </a:ln>
        </p:spPr>
        <p:style>
          <a:lnRef idx="0"/>
          <a:fillRef idx="0"/>
          <a:effectRef idx="0"/>
          <a:fontRef idx="minor"/>
        </p:style>
      </p:sp>
      <p:sp>
        <p:nvSpPr>
          <p:cNvPr id="326" name="CustomShape 6"/>
          <p:cNvSpPr/>
          <p:nvPr/>
        </p:nvSpPr>
        <p:spPr>
          <a:xfrm>
            <a:off x="5638680" y="2890080"/>
            <a:ext cx="1942920" cy="276120"/>
          </a:xfrm>
          <a:prstGeom prst="rect">
            <a:avLst/>
          </a:prstGeom>
          <a:noFill/>
          <a:ln w="9360">
            <a:noFill/>
          </a:ln>
        </p:spPr>
        <p:style>
          <a:lnRef idx="0"/>
          <a:fillRef idx="0"/>
          <a:effectRef idx="0"/>
          <a:fontRef idx="minor"/>
        </p:style>
        <p:txBody>
          <a:bodyPr lIns="90000" rIns="90000" tIns="45000" bIns="45000"/>
          <a:p>
            <a:pPr>
              <a:lnSpc>
                <a:spcPct val="100000"/>
              </a:lnSpc>
            </a:pPr>
            <a:r>
              <a:rPr b="0" lang="en-US" sz="1200" spc="-1" strike="noStrike">
                <a:solidFill>
                  <a:srgbClr val="ffffff"/>
                </a:solidFill>
                <a:uFill>
                  <a:solidFill>
                    <a:srgbClr val="ffffff"/>
                  </a:solidFill>
                </a:uFill>
                <a:latin typeface="Calibri"/>
                <a:ea typeface="MS PGothic"/>
              </a:rPr>
              <a:t> </a:t>
            </a:r>
            <a:endParaRPr b="0" lang="en-US" sz="1800" spc="-1" strike="noStrike">
              <a:solidFill>
                <a:srgbClr val="000000"/>
              </a:solidFill>
              <a:uFill>
                <a:solidFill>
                  <a:srgbClr val="ffffff"/>
                </a:solidFill>
              </a:uFill>
              <a:latin typeface="Arial"/>
            </a:endParaRPr>
          </a:p>
        </p:txBody>
      </p:sp>
      <p:pic>
        <p:nvPicPr>
          <p:cNvPr id="327" name="Picture 2" descr=""/>
          <p:cNvPicPr/>
          <p:nvPr/>
        </p:nvPicPr>
        <p:blipFill>
          <a:blip r:embed="rId1"/>
          <a:stretch/>
        </p:blipFill>
        <p:spPr>
          <a:xfrm>
            <a:off x="524880" y="4801320"/>
            <a:ext cx="1600920" cy="251280"/>
          </a:xfrm>
          <a:prstGeom prst="rect">
            <a:avLst/>
          </a:prstGeom>
          <a:ln>
            <a:noFill/>
          </a:ln>
        </p:spPr>
      </p:pic>
      <p:sp>
        <p:nvSpPr>
          <p:cNvPr id="328" name="CustomShape 7"/>
          <p:cNvSpPr/>
          <p:nvPr/>
        </p:nvSpPr>
        <p:spPr>
          <a:xfrm>
            <a:off x="5791320" y="1807560"/>
            <a:ext cx="2343240" cy="301320"/>
          </a:xfrm>
          <a:prstGeom prst="rect">
            <a:avLst/>
          </a:prstGeom>
          <a:noFill/>
          <a:ln w="9360">
            <a:noFill/>
          </a:ln>
        </p:spPr>
        <p:style>
          <a:lnRef idx="0"/>
          <a:fillRef idx="0"/>
          <a:effectRef idx="0"/>
          <a:fontRef idx="minor"/>
        </p:style>
      </p:sp>
      <p:pic>
        <p:nvPicPr>
          <p:cNvPr id="329" name="" descr=""/>
          <p:cNvPicPr/>
          <p:nvPr/>
        </p:nvPicPr>
        <p:blipFill>
          <a:blip r:embed="rId2"/>
          <a:srcRect l="-145441" t="-1827661" r="-145441" b="1759727"/>
          <a:stretch/>
        </p:blipFill>
        <p:spPr>
          <a:xfrm>
            <a:off x="2309400" y="1931760"/>
            <a:ext cx="4568760" cy="1304280"/>
          </a:xfrm>
          <a:prstGeom prst="rect">
            <a:avLst/>
          </a:prstGeom>
          <a:ln>
            <a:noFill/>
          </a:ln>
        </p:spPr>
      </p:pic>
      <p:sp>
        <p:nvSpPr>
          <p:cNvPr id="330" name="CustomShape 8"/>
          <p:cNvSpPr/>
          <p:nvPr/>
        </p:nvSpPr>
        <p:spPr>
          <a:xfrm>
            <a:off x="104040" y="1280160"/>
            <a:ext cx="9017640" cy="2466720"/>
          </a:xfrm>
          <a:prstGeom prst="rect">
            <a:avLst/>
          </a:prstGeom>
          <a:noFill/>
          <a:ln>
            <a:noFill/>
          </a:ln>
        </p:spPr>
        <p:style>
          <a:lnRef idx="0"/>
          <a:fillRef idx="0"/>
          <a:effectRef idx="0"/>
          <a:fontRef idx="minor"/>
        </p:style>
        <p:txBody>
          <a:bodyPr lIns="90000" rIns="90000" tIns="45000" bIns="45000"/>
          <a:p>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p:txBody>
      </p:sp>
      <p:sp>
        <p:nvSpPr>
          <p:cNvPr id="331" name="CustomShape 9"/>
          <p:cNvSpPr/>
          <p:nvPr/>
        </p:nvSpPr>
        <p:spPr>
          <a:xfrm>
            <a:off x="274320" y="365760"/>
            <a:ext cx="8684640" cy="5551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400" spc="-1" strike="noStrike">
                <a:solidFill>
                  <a:srgbClr val="000000"/>
                </a:solidFill>
                <a:uFill>
                  <a:solidFill>
                    <a:srgbClr val="ffffff"/>
                  </a:solidFill>
                </a:uFill>
                <a:latin typeface="Arial"/>
              </a:rPr>
              <a:t>Canvas</a:t>
            </a:r>
            <a:endParaRPr b="0" lang="en-US" sz="1800" spc="-1" strike="noStrike">
              <a:solidFill>
                <a:srgbClr val="000000"/>
              </a:solidFill>
              <a:uFill>
                <a:solidFill>
                  <a:srgbClr val="ffffff"/>
                </a:solidFill>
              </a:uFill>
              <a:latin typeface="Arial"/>
            </a:endParaRPr>
          </a:p>
        </p:txBody>
      </p:sp>
      <p:sp>
        <p:nvSpPr>
          <p:cNvPr id="332" name="CustomShape 10"/>
          <p:cNvSpPr/>
          <p:nvPr/>
        </p:nvSpPr>
        <p:spPr>
          <a:xfrm>
            <a:off x="365760" y="1245600"/>
            <a:ext cx="8502840" cy="856800"/>
          </a:xfrm>
          <a:prstGeom prst="rect">
            <a:avLst/>
          </a:prstGeom>
          <a:noFill/>
          <a:ln>
            <a:noFill/>
          </a:ln>
        </p:spPr>
        <p:style>
          <a:lnRef idx="0"/>
          <a:fillRef idx="0"/>
          <a:effectRef idx="0"/>
          <a:fontRef idx="minor"/>
        </p:style>
        <p:txBody>
          <a:bodyPr lIns="90000" rIns="90000" tIns="45000" bIns="45000"/>
          <a:p>
            <a:r>
              <a:rPr b="0" lang="en-US" sz="1800" spc="-1" strike="noStrike">
                <a:solidFill>
                  <a:srgbClr val="000000"/>
                </a:solidFill>
                <a:uFill>
                  <a:solidFill>
                    <a:srgbClr val="ffffff"/>
                  </a:solidFill>
                </a:uFill>
                <a:latin typeface="Arial"/>
              </a:rPr>
              <a:t>Canvas (англ. canvas — «холст», рус. канва́с) — элемент HTML5, предназначенный для создания растрового двухмерного изображения при помощи скриптования, обычно на языке JavaScript. Начало отсчета блока находится слева сверху. От него и строится каждый элемент блока. Размер пространства координат не обязательно отражает размер фактической отображаемой площади. По умолчанию его ширина равна тремстам пикселям, а высота ста пятидесяти.</a:t>
            </a:r>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API</a:t>
            </a:r>
            <a:endParaRPr b="0" lang="en-US" sz="1800" spc="-1" strike="noStrike">
              <a:solidFill>
                <a:srgbClr val="000000"/>
              </a:solidFill>
              <a:uFill>
                <a:solidFill>
                  <a:srgbClr val="ffffff"/>
                </a:solidFill>
              </a:uFill>
              <a:latin typeface="Arial"/>
            </a:endParaRPr>
          </a:p>
          <a:p>
            <a:r>
              <a:rPr b="0" lang="en-US" sz="1800" spc="-1" strike="noStrike">
                <a:solidFill>
                  <a:srgbClr val="000000"/>
                </a:solidFill>
                <a:uFill>
                  <a:solidFill>
                    <a:srgbClr val="ffffff"/>
                  </a:solidFill>
                </a:uFill>
                <a:latin typeface="Arial"/>
              </a:rPr>
              <a:t>https://ru.wikipedia.org/wiki/Canvas_(HTML)</a:t>
            </a:r>
            <a:endParaRPr b="0" lang="en-US" sz="1800" spc="-1" strike="noStrike">
              <a:solidFill>
                <a:srgbClr val="000000"/>
              </a:solidFill>
              <a:uFill>
                <a:solidFill>
                  <a:srgbClr val="ffffff"/>
                </a:solidFill>
              </a:uFill>
              <a:latin typeface="Arial"/>
            </a:endParaRPr>
          </a:p>
        </p:txBody>
      </p:sp>
    </p:spTree>
  </p:cSld>
  <p:transition>
    <p:wipe dir="r"/>
  </p:transition>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CustomShape 1"/>
          <p:cNvSpPr/>
          <p:nvPr/>
        </p:nvSpPr>
        <p:spPr>
          <a:xfrm>
            <a:off x="3124080" y="4781520"/>
            <a:ext cx="2891880" cy="27108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900" spc="-1" strike="noStrike">
                <a:solidFill>
                  <a:srgbClr val="a6a6a6"/>
                </a:solidFill>
                <a:uFill>
                  <a:solidFill>
                    <a:srgbClr val="ffffff"/>
                  </a:solidFill>
                </a:uFill>
                <a:latin typeface="Calibri"/>
                <a:ea typeface="MS PGothic"/>
              </a:rPr>
              <a:t>WWW.ITEDUCATE.COM.UA</a:t>
            </a:r>
            <a:endParaRPr b="0" lang="en-US" sz="1800" spc="-1" strike="noStrike">
              <a:solidFill>
                <a:srgbClr val="000000"/>
              </a:solidFill>
              <a:uFill>
                <a:solidFill>
                  <a:srgbClr val="ffffff"/>
                </a:solidFill>
              </a:uFill>
              <a:latin typeface="Arial"/>
            </a:endParaRPr>
          </a:p>
        </p:txBody>
      </p:sp>
      <p:sp>
        <p:nvSpPr>
          <p:cNvPr id="334" name="CustomShape 2"/>
          <p:cNvSpPr/>
          <p:nvPr/>
        </p:nvSpPr>
        <p:spPr>
          <a:xfrm>
            <a:off x="457200" y="346320"/>
            <a:ext cx="8592120" cy="839160"/>
          </a:xfrm>
          <a:prstGeom prst="rect">
            <a:avLst/>
          </a:prstGeom>
          <a:noFill/>
          <a:ln>
            <a:noFill/>
          </a:ln>
        </p:spPr>
        <p:style>
          <a:lnRef idx="0"/>
          <a:fillRef idx="0"/>
          <a:effectRef idx="0"/>
          <a:fontRef idx="minor"/>
        </p:style>
      </p:sp>
      <p:sp>
        <p:nvSpPr>
          <p:cNvPr id="335" name="CustomShape 3"/>
          <p:cNvSpPr/>
          <p:nvPr/>
        </p:nvSpPr>
        <p:spPr>
          <a:xfrm>
            <a:off x="6027480" y="362520"/>
            <a:ext cx="2231280" cy="276120"/>
          </a:xfrm>
          <a:prstGeom prst="rect">
            <a:avLst/>
          </a:prstGeom>
          <a:noFill/>
          <a:ln w="9360">
            <a:noFill/>
          </a:ln>
        </p:spPr>
        <p:style>
          <a:lnRef idx="0"/>
          <a:fillRef idx="0"/>
          <a:effectRef idx="0"/>
          <a:fontRef idx="minor"/>
        </p:style>
      </p:sp>
      <p:sp>
        <p:nvSpPr>
          <p:cNvPr id="336" name="CustomShape 4"/>
          <p:cNvSpPr/>
          <p:nvPr/>
        </p:nvSpPr>
        <p:spPr>
          <a:xfrm>
            <a:off x="5638680" y="2133360"/>
            <a:ext cx="2988360" cy="218880"/>
          </a:xfrm>
          <a:prstGeom prst="rect">
            <a:avLst/>
          </a:prstGeom>
          <a:noFill/>
          <a:ln w="9360">
            <a:noFill/>
          </a:ln>
        </p:spPr>
        <p:style>
          <a:lnRef idx="0"/>
          <a:fillRef idx="0"/>
          <a:effectRef idx="0"/>
          <a:fontRef idx="minor"/>
        </p:style>
      </p:sp>
      <p:sp>
        <p:nvSpPr>
          <p:cNvPr id="337" name="CustomShape 5"/>
          <p:cNvSpPr/>
          <p:nvPr/>
        </p:nvSpPr>
        <p:spPr>
          <a:xfrm>
            <a:off x="5669280" y="2533320"/>
            <a:ext cx="2937960" cy="276120"/>
          </a:xfrm>
          <a:prstGeom prst="rect">
            <a:avLst/>
          </a:prstGeom>
          <a:noFill/>
          <a:ln w="9360">
            <a:noFill/>
          </a:ln>
        </p:spPr>
        <p:style>
          <a:lnRef idx="0"/>
          <a:fillRef idx="0"/>
          <a:effectRef idx="0"/>
          <a:fontRef idx="minor"/>
        </p:style>
      </p:sp>
      <p:sp>
        <p:nvSpPr>
          <p:cNvPr id="338" name="CustomShape 6"/>
          <p:cNvSpPr/>
          <p:nvPr/>
        </p:nvSpPr>
        <p:spPr>
          <a:xfrm>
            <a:off x="5638680" y="2890080"/>
            <a:ext cx="1942920" cy="276120"/>
          </a:xfrm>
          <a:prstGeom prst="rect">
            <a:avLst/>
          </a:prstGeom>
          <a:noFill/>
          <a:ln w="9360">
            <a:noFill/>
          </a:ln>
        </p:spPr>
        <p:style>
          <a:lnRef idx="0"/>
          <a:fillRef idx="0"/>
          <a:effectRef idx="0"/>
          <a:fontRef idx="minor"/>
        </p:style>
        <p:txBody>
          <a:bodyPr lIns="90000" rIns="90000" tIns="45000" bIns="45000"/>
          <a:p>
            <a:pPr>
              <a:lnSpc>
                <a:spcPct val="100000"/>
              </a:lnSpc>
            </a:pPr>
            <a:r>
              <a:rPr b="0" lang="en-US" sz="1200" spc="-1" strike="noStrike">
                <a:solidFill>
                  <a:srgbClr val="ffffff"/>
                </a:solidFill>
                <a:uFill>
                  <a:solidFill>
                    <a:srgbClr val="ffffff"/>
                  </a:solidFill>
                </a:uFill>
                <a:latin typeface="Calibri"/>
                <a:ea typeface="MS PGothic"/>
              </a:rPr>
              <a:t> </a:t>
            </a:r>
            <a:endParaRPr b="0" lang="en-US" sz="1800" spc="-1" strike="noStrike">
              <a:solidFill>
                <a:srgbClr val="000000"/>
              </a:solidFill>
              <a:uFill>
                <a:solidFill>
                  <a:srgbClr val="ffffff"/>
                </a:solidFill>
              </a:uFill>
              <a:latin typeface="Arial"/>
            </a:endParaRPr>
          </a:p>
        </p:txBody>
      </p:sp>
      <p:pic>
        <p:nvPicPr>
          <p:cNvPr id="339" name="Picture 2" descr=""/>
          <p:cNvPicPr/>
          <p:nvPr/>
        </p:nvPicPr>
        <p:blipFill>
          <a:blip r:embed="rId1"/>
          <a:stretch/>
        </p:blipFill>
        <p:spPr>
          <a:xfrm>
            <a:off x="524880" y="4801320"/>
            <a:ext cx="1600920" cy="251280"/>
          </a:xfrm>
          <a:prstGeom prst="rect">
            <a:avLst/>
          </a:prstGeom>
          <a:ln>
            <a:noFill/>
          </a:ln>
        </p:spPr>
      </p:pic>
      <p:sp>
        <p:nvSpPr>
          <p:cNvPr id="340" name="CustomShape 7"/>
          <p:cNvSpPr/>
          <p:nvPr/>
        </p:nvSpPr>
        <p:spPr>
          <a:xfrm>
            <a:off x="5791320" y="1807560"/>
            <a:ext cx="2343240" cy="301320"/>
          </a:xfrm>
          <a:prstGeom prst="rect">
            <a:avLst/>
          </a:prstGeom>
          <a:noFill/>
          <a:ln w="9360">
            <a:noFill/>
          </a:ln>
        </p:spPr>
        <p:style>
          <a:lnRef idx="0"/>
          <a:fillRef idx="0"/>
          <a:effectRef idx="0"/>
          <a:fontRef idx="minor"/>
        </p:style>
      </p:sp>
      <p:pic>
        <p:nvPicPr>
          <p:cNvPr id="341" name="" descr=""/>
          <p:cNvPicPr/>
          <p:nvPr/>
        </p:nvPicPr>
        <p:blipFill>
          <a:blip r:embed="rId2"/>
          <a:srcRect l="-145441" t="-1827661" r="-145441" b="1759727"/>
          <a:stretch/>
        </p:blipFill>
        <p:spPr>
          <a:xfrm>
            <a:off x="2309400" y="1931760"/>
            <a:ext cx="4568760" cy="1304280"/>
          </a:xfrm>
          <a:prstGeom prst="rect">
            <a:avLst/>
          </a:prstGeom>
          <a:ln>
            <a:noFill/>
          </a:ln>
        </p:spPr>
      </p:pic>
      <p:sp>
        <p:nvSpPr>
          <p:cNvPr id="342" name="CustomShape 8"/>
          <p:cNvSpPr/>
          <p:nvPr/>
        </p:nvSpPr>
        <p:spPr>
          <a:xfrm>
            <a:off x="104040" y="1280160"/>
            <a:ext cx="9017640" cy="2466720"/>
          </a:xfrm>
          <a:prstGeom prst="rect">
            <a:avLst/>
          </a:prstGeom>
          <a:noFill/>
          <a:ln>
            <a:noFill/>
          </a:ln>
        </p:spPr>
        <p:style>
          <a:lnRef idx="0"/>
          <a:fillRef idx="0"/>
          <a:effectRef idx="0"/>
          <a:fontRef idx="minor"/>
        </p:style>
        <p:txBody>
          <a:bodyPr lIns="90000" rIns="90000" tIns="45000" bIns="45000"/>
          <a:p>
            <a:endParaRPr b="0" lang="en-US" sz="1800" spc="-1" strike="noStrike">
              <a:solidFill>
                <a:srgbClr val="000000"/>
              </a:solidFill>
              <a:uFill>
                <a:solidFill>
                  <a:srgbClr val="ffffff"/>
                </a:solidFill>
              </a:uFill>
              <a:latin typeface="Arial"/>
            </a:endParaRPr>
          </a:p>
          <a:p>
            <a:endParaRPr b="0" lang="en-US" sz="1800" spc="-1" strike="noStrike">
              <a:solidFill>
                <a:srgbClr val="000000"/>
              </a:solidFill>
              <a:uFill>
                <a:solidFill>
                  <a:srgbClr val="ffffff"/>
                </a:solidFill>
              </a:uFill>
              <a:latin typeface="Arial"/>
            </a:endParaRPr>
          </a:p>
        </p:txBody>
      </p:sp>
      <p:sp>
        <p:nvSpPr>
          <p:cNvPr id="343" name="CustomShape 9"/>
          <p:cNvSpPr/>
          <p:nvPr/>
        </p:nvSpPr>
        <p:spPr>
          <a:xfrm>
            <a:off x="274320" y="365760"/>
            <a:ext cx="8684640" cy="555120"/>
          </a:xfrm>
          <a:prstGeom prst="rect">
            <a:avLst/>
          </a:prstGeom>
          <a:noFill/>
          <a:ln>
            <a:noFill/>
          </a:ln>
        </p:spPr>
        <p:style>
          <a:lnRef idx="0"/>
          <a:fillRef idx="0"/>
          <a:effectRef idx="0"/>
          <a:fontRef idx="minor"/>
        </p:style>
        <p:txBody>
          <a:bodyPr lIns="90000" rIns="90000" tIns="45000" bIns="45000"/>
          <a:p>
            <a:pPr algn="ctr">
              <a:lnSpc>
                <a:spcPct val="100000"/>
              </a:lnSpc>
            </a:pPr>
            <a:r>
              <a:rPr b="0" lang="en-US" sz="2400" spc="-1" strike="noStrike">
                <a:solidFill>
                  <a:srgbClr val="000000"/>
                </a:solidFill>
                <a:uFill>
                  <a:solidFill>
                    <a:srgbClr val="ffffff"/>
                  </a:solidFill>
                </a:uFill>
                <a:latin typeface="Arial"/>
              </a:rPr>
              <a:t>Кривые Безье</a:t>
            </a:r>
            <a:endParaRPr b="0" lang="en-US" sz="1800" spc="-1" strike="noStrike">
              <a:solidFill>
                <a:srgbClr val="000000"/>
              </a:solidFill>
              <a:uFill>
                <a:solidFill>
                  <a:srgbClr val="ffffff"/>
                </a:solidFill>
              </a:uFill>
              <a:latin typeface="Arial"/>
            </a:endParaRPr>
          </a:p>
        </p:txBody>
      </p:sp>
      <p:sp>
        <p:nvSpPr>
          <p:cNvPr id="344" name="CustomShape 10"/>
          <p:cNvSpPr/>
          <p:nvPr/>
        </p:nvSpPr>
        <p:spPr>
          <a:xfrm>
            <a:off x="365760" y="1245600"/>
            <a:ext cx="8502840" cy="856800"/>
          </a:xfrm>
          <a:prstGeom prst="rect">
            <a:avLst/>
          </a:prstGeom>
          <a:noFill/>
          <a:ln>
            <a:noFill/>
          </a:ln>
        </p:spPr>
        <p:style>
          <a:lnRef idx="0"/>
          <a:fillRef idx="0"/>
          <a:effectRef idx="0"/>
          <a:fontRef idx="minor"/>
        </p:style>
      </p:sp>
      <p:pic>
        <p:nvPicPr>
          <p:cNvPr id="345" name="" descr=""/>
          <p:cNvPicPr/>
          <p:nvPr/>
        </p:nvPicPr>
        <p:blipFill>
          <a:blip r:embed="rId3"/>
          <a:stretch/>
        </p:blipFill>
        <p:spPr>
          <a:xfrm>
            <a:off x="2676240" y="1789920"/>
            <a:ext cx="3837600" cy="1589760"/>
          </a:xfrm>
          <a:prstGeom prst="rect">
            <a:avLst/>
          </a:prstGeom>
          <a:ln>
            <a:noFill/>
          </a:ln>
        </p:spPr>
      </p:pic>
    </p:spTree>
  </p:cSld>
  <p:transition>
    <p:wipe dir="r"/>
  </p:transition>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CustomShape 1"/>
          <p:cNvSpPr/>
          <p:nvPr/>
        </p:nvSpPr>
        <p:spPr>
          <a:xfrm>
            <a:off x="3124080" y="4781520"/>
            <a:ext cx="2891880" cy="27108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900" spc="-1" strike="noStrike">
                <a:solidFill>
                  <a:srgbClr val="a6a6a6"/>
                </a:solidFill>
                <a:uFill>
                  <a:solidFill>
                    <a:srgbClr val="ffffff"/>
                  </a:solidFill>
                </a:uFill>
                <a:latin typeface="Calibri"/>
                <a:ea typeface="MS PGothic"/>
              </a:rPr>
              <a:t>WWW.ITEDUCATE.COM.UA</a:t>
            </a:r>
            <a:endParaRPr b="0" lang="en-US" sz="1800" spc="-1" strike="noStrike">
              <a:solidFill>
                <a:srgbClr val="000000"/>
              </a:solidFill>
              <a:uFill>
                <a:solidFill>
                  <a:srgbClr val="ffffff"/>
                </a:solidFill>
              </a:uFill>
              <a:latin typeface="Arial"/>
            </a:endParaRPr>
          </a:p>
        </p:txBody>
      </p:sp>
      <p:sp>
        <p:nvSpPr>
          <p:cNvPr id="347" name="CustomShape 2"/>
          <p:cNvSpPr/>
          <p:nvPr/>
        </p:nvSpPr>
        <p:spPr>
          <a:xfrm>
            <a:off x="457200" y="346320"/>
            <a:ext cx="8592120" cy="839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500" spc="-1" strike="noStrike">
                <a:solidFill>
                  <a:srgbClr val="000000"/>
                </a:solidFill>
                <a:uFill>
                  <a:solidFill>
                    <a:srgbClr val="ffffff"/>
                  </a:solidFill>
                </a:uFill>
                <a:latin typeface="Calibri"/>
              </a:rPr>
              <a:t>HOMEWORK</a:t>
            </a:r>
            <a:endParaRPr b="0" lang="en-US" sz="1800" spc="-1" strike="noStrike">
              <a:solidFill>
                <a:srgbClr val="000000"/>
              </a:solidFill>
              <a:uFill>
                <a:solidFill>
                  <a:srgbClr val="ffffff"/>
                </a:solidFill>
              </a:uFill>
              <a:latin typeface="Arial"/>
            </a:endParaRPr>
          </a:p>
        </p:txBody>
      </p:sp>
      <p:sp>
        <p:nvSpPr>
          <p:cNvPr id="348" name="CustomShape 3"/>
          <p:cNvSpPr/>
          <p:nvPr/>
        </p:nvSpPr>
        <p:spPr>
          <a:xfrm>
            <a:off x="6027480" y="362520"/>
            <a:ext cx="2231280" cy="276120"/>
          </a:xfrm>
          <a:prstGeom prst="rect">
            <a:avLst/>
          </a:prstGeom>
          <a:noFill/>
          <a:ln w="9360">
            <a:noFill/>
          </a:ln>
        </p:spPr>
        <p:style>
          <a:lnRef idx="0"/>
          <a:fillRef idx="0"/>
          <a:effectRef idx="0"/>
          <a:fontRef idx="minor"/>
        </p:style>
      </p:sp>
      <p:sp>
        <p:nvSpPr>
          <p:cNvPr id="349" name="CustomShape 4"/>
          <p:cNvSpPr/>
          <p:nvPr/>
        </p:nvSpPr>
        <p:spPr>
          <a:xfrm>
            <a:off x="5638680" y="2133360"/>
            <a:ext cx="2988360" cy="218880"/>
          </a:xfrm>
          <a:prstGeom prst="rect">
            <a:avLst/>
          </a:prstGeom>
          <a:noFill/>
          <a:ln w="9360">
            <a:noFill/>
          </a:ln>
        </p:spPr>
        <p:style>
          <a:lnRef idx="0"/>
          <a:fillRef idx="0"/>
          <a:effectRef idx="0"/>
          <a:fontRef idx="minor"/>
        </p:style>
      </p:sp>
      <p:sp>
        <p:nvSpPr>
          <p:cNvPr id="350" name="CustomShape 5"/>
          <p:cNvSpPr/>
          <p:nvPr/>
        </p:nvSpPr>
        <p:spPr>
          <a:xfrm>
            <a:off x="5669280" y="2533320"/>
            <a:ext cx="2937960" cy="276120"/>
          </a:xfrm>
          <a:prstGeom prst="rect">
            <a:avLst/>
          </a:prstGeom>
          <a:noFill/>
          <a:ln w="9360">
            <a:noFill/>
          </a:ln>
        </p:spPr>
        <p:style>
          <a:lnRef idx="0"/>
          <a:fillRef idx="0"/>
          <a:effectRef idx="0"/>
          <a:fontRef idx="minor"/>
        </p:style>
      </p:sp>
      <p:sp>
        <p:nvSpPr>
          <p:cNvPr id="351" name="CustomShape 6"/>
          <p:cNvSpPr/>
          <p:nvPr/>
        </p:nvSpPr>
        <p:spPr>
          <a:xfrm>
            <a:off x="5638680" y="2890080"/>
            <a:ext cx="1942920" cy="276120"/>
          </a:xfrm>
          <a:prstGeom prst="rect">
            <a:avLst/>
          </a:prstGeom>
          <a:noFill/>
          <a:ln w="9360">
            <a:noFill/>
          </a:ln>
        </p:spPr>
        <p:style>
          <a:lnRef idx="0"/>
          <a:fillRef idx="0"/>
          <a:effectRef idx="0"/>
          <a:fontRef idx="minor"/>
        </p:style>
        <p:txBody>
          <a:bodyPr lIns="90000" rIns="90000" tIns="45000" bIns="45000"/>
          <a:p>
            <a:pPr>
              <a:lnSpc>
                <a:spcPct val="100000"/>
              </a:lnSpc>
            </a:pPr>
            <a:r>
              <a:rPr b="0" lang="en-US" sz="1200" spc="-1" strike="noStrike">
                <a:solidFill>
                  <a:srgbClr val="ffffff"/>
                </a:solidFill>
                <a:uFill>
                  <a:solidFill>
                    <a:srgbClr val="ffffff"/>
                  </a:solidFill>
                </a:uFill>
                <a:latin typeface="Calibri"/>
                <a:ea typeface="MS PGothic"/>
              </a:rPr>
              <a:t> </a:t>
            </a:r>
            <a:endParaRPr b="0" lang="en-US" sz="1800" spc="-1" strike="noStrike">
              <a:solidFill>
                <a:srgbClr val="000000"/>
              </a:solidFill>
              <a:uFill>
                <a:solidFill>
                  <a:srgbClr val="ffffff"/>
                </a:solidFill>
              </a:uFill>
              <a:latin typeface="Arial"/>
            </a:endParaRPr>
          </a:p>
        </p:txBody>
      </p:sp>
      <p:pic>
        <p:nvPicPr>
          <p:cNvPr id="352" name="Picture 2" descr=""/>
          <p:cNvPicPr/>
          <p:nvPr/>
        </p:nvPicPr>
        <p:blipFill>
          <a:blip r:embed="rId1"/>
          <a:stretch/>
        </p:blipFill>
        <p:spPr>
          <a:xfrm>
            <a:off x="524880" y="4801320"/>
            <a:ext cx="1600920" cy="251280"/>
          </a:xfrm>
          <a:prstGeom prst="rect">
            <a:avLst/>
          </a:prstGeom>
          <a:ln>
            <a:noFill/>
          </a:ln>
        </p:spPr>
      </p:pic>
      <p:sp>
        <p:nvSpPr>
          <p:cNvPr id="353" name="CustomShape 7"/>
          <p:cNvSpPr/>
          <p:nvPr/>
        </p:nvSpPr>
        <p:spPr>
          <a:xfrm>
            <a:off x="5791320" y="1807560"/>
            <a:ext cx="2343240" cy="301320"/>
          </a:xfrm>
          <a:prstGeom prst="rect">
            <a:avLst/>
          </a:prstGeom>
          <a:noFill/>
          <a:ln w="9360">
            <a:noFill/>
          </a:ln>
        </p:spPr>
        <p:style>
          <a:lnRef idx="0"/>
          <a:fillRef idx="0"/>
          <a:effectRef idx="0"/>
          <a:fontRef idx="minor"/>
        </p:style>
      </p:sp>
      <p:sp>
        <p:nvSpPr>
          <p:cNvPr id="354" name="CustomShape 8"/>
          <p:cNvSpPr/>
          <p:nvPr/>
        </p:nvSpPr>
        <p:spPr>
          <a:xfrm>
            <a:off x="1736640" y="1132200"/>
            <a:ext cx="5714280" cy="3413160"/>
          </a:xfrm>
          <a:prstGeom prst="rect">
            <a:avLst/>
          </a:prstGeom>
          <a:noFill/>
          <a:ln>
            <a:noFill/>
          </a:ln>
        </p:spPr>
        <p:style>
          <a:lnRef idx="0"/>
          <a:fillRef idx="0"/>
          <a:effectRef idx="0"/>
          <a:fontRef idx="minor"/>
        </p:style>
        <p:txBody>
          <a:bodyPr lIns="90000" rIns="90000" tIns="45000" bIns="45000"/>
          <a:p>
            <a:pPr algn="ctr">
              <a:lnSpc>
                <a:spcPct val="150000"/>
              </a:lnSpc>
            </a:pPr>
            <a:r>
              <a:rPr b="0" lang="en-US" sz="1800" spc="-1" strike="noStrike">
                <a:solidFill>
                  <a:srgbClr val="000000"/>
                </a:solidFill>
                <a:uFill>
                  <a:solidFill>
                    <a:srgbClr val="ffffff"/>
                  </a:solidFill>
                </a:uFill>
                <a:latin typeface="Arial"/>
              </a:rPr>
              <a:t>Задания находятся в папках уроков</a:t>
            </a:r>
            <a:endParaRPr b="0" lang="en-US" sz="1800" spc="-1" strike="noStrike">
              <a:solidFill>
                <a:srgbClr val="000000"/>
              </a:solidFill>
              <a:uFill>
                <a:solidFill>
                  <a:srgbClr val="ffffff"/>
                </a:solidFill>
              </a:uFill>
              <a:latin typeface="Arial"/>
            </a:endParaRPr>
          </a:p>
        </p:txBody>
      </p:sp>
    </p:spTree>
  </p:cSld>
  <p:transition>
    <p:wipe dir="r"/>
  </p:transition>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CustomShape 1"/>
          <p:cNvSpPr/>
          <p:nvPr/>
        </p:nvSpPr>
        <p:spPr>
          <a:xfrm>
            <a:off x="5481360" y="731520"/>
            <a:ext cx="3707640" cy="4412160"/>
          </a:xfrm>
          <a:prstGeom prst="rect">
            <a:avLst/>
          </a:prstGeom>
          <a:solidFill>
            <a:srgbClr val="414b59"/>
          </a:solidFill>
          <a:ln>
            <a:noFill/>
          </a:ln>
        </p:spPr>
        <p:style>
          <a:lnRef idx="2">
            <a:schemeClr val="dk1">
              <a:shade val="50000"/>
            </a:schemeClr>
          </a:lnRef>
          <a:fillRef idx="1">
            <a:schemeClr val="dk1"/>
          </a:fillRef>
          <a:effectRef idx="0">
            <a:schemeClr val="dk1"/>
          </a:effectRef>
          <a:fontRef idx="minor"/>
        </p:style>
      </p:sp>
      <p:sp>
        <p:nvSpPr>
          <p:cNvPr id="356" name="CustomShape 2"/>
          <p:cNvSpPr/>
          <p:nvPr/>
        </p:nvSpPr>
        <p:spPr>
          <a:xfrm>
            <a:off x="5364000" y="360"/>
            <a:ext cx="117360" cy="5143320"/>
          </a:xfrm>
          <a:prstGeom prst="rect">
            <a:avLst/>
          </a:prstGeom>
          <a:solidFill>
            <a:srgbClr val="ed3645"/>
          </a:solidFill>
          <a:ln>
            <a:noFill/>
          </a:ln>
        </p:spPr>
        <p:style>
          <a:lnRef idx="2">
            <a:schemeClr val="accent1">
              <a:shade val="50000"/>
            </a:schemeClr>
          </a:lnRef>
          <a:fillRef idx="1">
            <a:schemeClr val="accent1"/>
          </a:fillRef>
          <a:effectRef idx="0">
            <a:schemeClr val="accent1"/>
          </a:effectRef>
          <a:fontRef idx="minor"/>
        </p:style>
      </p:sp>
      <p:pic>
        <p:nvPicPr>
          <p:cNvPr id="357" name="Picture 2" descr=""/>
          <p:cNvPicPr/>
          <p:nvPr/>
        </p:nvPicPr>
        <p:blipFill>
          <a:blip r:embed="rId1"/>
          <a:srcRect l="0" t="924" r="0" b="924"/>
          <a:stretch/>
        </p:blipFill>
        <p:spPr>
          <a:xfrm>
            <a:off x="0" y="360"/>
            <a:ext cx="5435640" cy="5143320"/>
          </a:xfrm>
          <a:prstGeom prst="rect">
            <a:avLst/>
          </a:prstGeom>
          <a:ln>
            <a:noFill/>
          </a:ln>
        </p:spPr>
      </p:pic>
      <p:sp>
        <p:nvSpPr>
          <p:cNvPr id="358" name="CustomShape 3"/>
          <p:cNvSpPr/>
          <p:nvPr/>
        </p:nvSpPr>
        <p:spPr>
          <a:xfrm>
            <a:off x="5970600" y="2409480"/>
            <a:ext cx="2921400" cy="2592000"/>
          </a:xfrm>
          <a:prstGeom prst="rect">
            <a:avLst/>
          </a:prstGeom>
          <a:noFill/>
          <a:ln>
            <a:noFill/>
          </a:ln>
        </p:spPr>
        <p:style>
          <a:lnRef idx="0"/>
          <a:fillRef idx="0"/>
          <a:effectRef idx="0"/>
          <a:fontRef idx="minor"/>
        </p:style>
        <p:txBody>
          <a:bodyPr/>
          <a:p>
            <a:pPr>
              <a:lnSpc>
                <a:spcPct val="100000"/>
              </a:lnSpc>
            </a:pPr>
            <a:r>
              <a:rPr b="1" lang="en-US" sz="1600" spc="-1" strike="noStrike">
                <a:solidFill>
                  <a:srgbClr val="ffffff"/>
                </a:solidFill>
                <a:uFill>
                  <a:solidFill>
                    <a:srgbClr val="ffffff"/>
                  </a:solidFill>
                </a:uFill>
                <a:latin typeface="Calibri"/>
              </a:rPr>
              <a:t>ITEA</a:t>
            </a:r>
            <a:endParaRPr b="0" lang="en-US" sz="1350" spc="-1" strike="noStrike">
              <a:solidFill>
                <a:srgbClr val="000000"/>
              </a:solidFill>
              <a:uFill>
                <a:solidFill>
                  <a:srgbClr val="ffffff"/>
                </a:solidFill>
              </a:uFill>
              <a:latin typeface="Arial"/>
            </a:endParaRPr>
          </a:p>
          <a:p>
            <a:pPr>
              <a:lnSpc>
                <a:spcPct val="100000"/>
              </a:lnSpc>
            </a:pPr>
            <a:r>
              <a:rPr b="0" lang="en-US" sz="1600" spc="-1" strike="noStrike">
                <a:solidFill>
                  <a:srgbClr val="ffffff"/>
                </a:solidFill>
                <a:uFill>
                  <a:solidFill>
                    <a:srgbClr val="ffffff"/>
                  </a:solidFill>
                </a:uFill>
                <a:latin typeface="Calibri"/>
              </a:rPr>
              <a:t>ул. Смоленская, 31-33, корп.3</a:t>
            </a:r>
            <a:endParaRPr b="0" lang="en-US" sz="1350" spc="-1" strike="noStrike">
              <a:solidFill>
                <a:srgbClr val="000000"/>
              </a:solidFill>
              <a:uFill>
                <a:solidFill>
                  <a:srgbClr val="ffffff"/>
                </a:solidFill>
              </a:uFill>
              <a:latin typeface="Arial"/>
            </a:endParaRPr>
          </a:p>
          <a:p>
            <a:pPr>
              <a:lnSpc>
                <a:spcPct val="100000"/>
              </a:lnSpc>
            </a:pPr>
            <a:r>
              <a:rPr b="0" lang="en-US" sz="1600" spc="-1" strike="noStrike">
                <a:solidFill>
                  <a:srgbClr val="ffffff"/>
                </a:solidFill>
                <a:uFill>
                  <a:solidFill>
                    <a:srgbClr val="ffffff"/>
                  </a:solidFill>
                </a:uFill>
                <a:latin typeface="Calibri"/>
              </a:rPr>
              <a:t>Киев</a:t>
            </a:r>
            <a:endParaRPr b="0" lang="en-US" sz="1350" spc="-1" strike="noStrike">
              <a:solidFill>
                <a:srgbClr val="000000"/>
              </a:solidFill>
              <a:uFill>
                <a:solidFill>
                  <a:srgbClr val="ffffff"/>
                </a:solidFill>
              </a:uFill>
              <a:latin typeface="Arial"/>
            </a:endParaRPr>
          </a:p>
          <a:p>
            <a:pPr>
              <a:lnSpc>
                <a:spcPct val="100000"/>
              </a:lnSpc>
            </a:pPr>
            <a:r>
              <a:rPr b="0" lang="en-US" sz="1600" spc="-1" strike="noStrike">
                <a:solidFill>
                  <a:srgbClr val="ffffff"/>
                </a:solidFill>
                <a:uFill>
                  <a:solidFill>
                    <a:srgbClr val="ffffff"/>
                  </a:solidFill>
                </a:uFill>
                <a:latin typeface="Calibri"/>
              </a:rPr>
              <a:t>03005</a:t>
            </a:r>
            <a:endParaRPr b="0" lang="en-US" sz="1350" spc="-1" strike="noStrike">
              <a:solidFill>
                <a:srgbClr val="000000"/>
              </a:solidFill>
              <a:uFill>
                <a:solidFill>
                  <a:srgbClr val="ffffff"/>
                </a:solidFill>
              </a:uFill>
              <a:latin typeface="Arial"/>
            </a:endParaRPr>
          </a:p>
          <a:p>
            <a:pPr>
              <a:lnSpc>
                <a:spcPct val="100000"/>
              </a:lnSpc>
            </a:pPr>
            <a:endParaRPr b="0" lang="en-US" sz="1350" spc="-1" strike="noStrike">
              <a:solidFill>
                <a:srgbClr val="000000"/>
              </a:solidFill>
              <a:uFill>
                <a:solidFill>
                  <a:srgbClr val="ffffff"/>
                </a:solidFill>
              </a:uFill>
              <a:latin typeface="Arial"/>
            </a:endParaRPr>
          </a:p>
          <a:p>
            <a:pPr>
              <a:lnSpc>
                <a:spcPct val="100000"/>
              </a:lnSpc>
            </a:pPr>
            <a:r>
              <a:rPr b="1" lang="en-US" sz="1600" spc="-1" strike="noStrike">
                <a:solidFill>
                  <a:srgbClr val="ffffff"/>
                </a:solidFill>
                <a:uFill>
                  <a:solidFill>
                    <a:srgbClr val="ffffff"/>
                  </a:solidFill>
                </a:uFill>
                <a:latin typeface="Calibri"/>
              </a:rPr>
              <a:t>+38 044  590  08 38</a:t>
            </a:r>
            <a:endParaRPr b="0" lang="en-US" sz="1350" spc="-1" strike="noStrike">
              <a:solidFill>
                <a:srgbClr val="000000"/>
              </a:solidFill>
              <a:uFill>
                <a:solidFill>
                  <a:srgbClr val="ffffff"/>
                </a:solidFill>
              </a:uFill>
              <a:latin typeface="Arial"/>
            </a:endParaRPr>
          </a:p>
          <a:p>
            <a:pPr>
              <a:lnSpc>
                <a:spcPct val="100000"/>
              </a:lnSpc>
            </a:pPr>
            <a:r>
              <a:rPr b="0" lang="en-US" sz="1600" spc="-1" strike="noStrike">
                <a:solidFill>
                  <a:srgbClr val="ffffff"/>
                </a:solidFill>
                <a:uFill>
                  <a:solidFill>
                    <a:srgbClr val="ffffff"/>
                  </a:solidFill>
                </a:uFill>
                <a:latin typeface="Calibri"/>
              </a:rPr>
              <a:t>facebook.com/Iteducate</a:t>
            </a:r>
            <a:endParaRPr b="0" lang="en-US" sz="1350" spc="-1" strike="noStrike">
              <a:solidFill>
                <a:srgbClr val="000000"/>
              </a:solidFill>
              <a:uFill>
                <a:solidFill>
                  <a:srgbClr val="ffffff"/>
                </a:solidFill>
              </a:uFill>
              <a:latin typeface="Arial"/>
            </a:endParaRPr>
          </a:p>
          <a:p>
            <a:pPr>
              <a:lnSpc>
                <a:spcPct val="100000"/>
              </a:lnSpc>
            </a:pPr>
            <a:r>
              <a:rPr b="0" lang="en-US" sz="1600" spc="-1" strike="noStrike">
                <a:solidFill>
                  <a:srgbClr val="ffffff"/>
                </a:solidFill>
                <a:uFill>
                  <a:solidFill>
                    <a:srgbClr val="ffffff"/>
                  </a:solidFill>
                </a:uFill>
                <a:latin typeface="Calibri"/>
              </a:rPr>
              <a:t>info@itea.ua</a:t>
            </a:r>
            <a:endParaRPr b="0" lang="en-US" sz="1350" spc="-1" strike="noStrike">
              <a:solidFill>
                <a:srgbClr val="000000"/>
              </a:solidFill>
              <a:uFill>
                <a:solidFill>
                  <a:srgbClr val="ffffff"/>
                </a:solidFill>
              </a:uFill>
              <a:latin typeface="Arial"/>
            </a:endParaRPr>
          </a:p>
          <a:p>
            <a:pPr>
              <a:lnSpc>
                <a:spcPct val="100000"/>
              </a:lnSpc>
            </a:pPr>
            <a:r>
              <a:rPr b="1" lang="en-US" sz="1600" spc="-1" strike="noStrike">
                <a:solidFill>
                  <a:srgbClr val="ffffff"/>
                </a:solidFill>
                <a:uFill>
                  <a:solidFill>
                    <a:srgbClr val="ffffff"/>
                  </a:solidFill>
                </a:uFill>
                <a:latin typeface="Calibri"/>
              </a:rPr>
              <a:t>itea.ua</a:t>
            </a:r>
            <a:endParaRPr b="0" lang="en-US" sz="1350" spc="-1" strike="noStrike">
              <a:solidFill>
                <a:srgbClr val="000000"/>
              </a:solidFill>
              <a:uFill>
                <a:solidFill>
                  <a:srgbClr val="ffffff"/>
                </a:solidFill>
              </a:uFill>
              <a:latin typeface="Arial"/>
            </a:endParaRPr>
          </a:p>
          <a:p>
            <a:pPr>
              <a:lnSpc>
                <a:spcPct val="100000"/>
              </a:lnSpc>
            </a:pPr>
            <a:r>
              <a:rPr b="0" lang="en-US" sz="1600" spc="-1" strike="noStrike">
                <a:solidFill>
                  <a:srgbClr val="ffffff"/>
                </a:solidFill>
                <a:uFill>
                  <a:solidFill>
                    <a:srgbClr val="ffffff"/>
                  </a:solidFill>
                </a:uFill>
                <a:latin typeface="Calibri"/>
              </a:rPr>
              <a:t> </a:t>
            </a:r>
            <a:endParaRPr b="0" lang="en-US" sz="1350" spc="-1" strike="noStrike">
              <a:solidFill>
                <a:srgbClr val="000000"/>
              </a:solidFill>
              <a:uFill>
                <a:solidFill>
                  <a:srgbClr val="ffffff"/>
                </a:solidFill>
              </a:uFill>
              <a:latin typeface="Arial"/>
            </a:endParaRPr>
          </a:p>
        </p:txBody>
      </p:sp>
      <p:sp>
        <p:nvSpPr>
          <p:cNvPr id="359" name="Line 4"/>
          <p:cNvSpPr/>
          <p:nvPr/>
        </p:nvSpPr>
        <p:spPr>
          <a:xfrm>
            <a:off x="5940000" y="2463480"/>
            <a:ext cx="360" cy="810360"/>
          </a:xfrm>
          <a:prstGeom prst="line">
            <a:avLst/>
          </a:prstGeom>
          <a:ln>
            <a:solidFill>
              <a:srgbClr val="515f6b"/>
            </a:solidFill>
            <a:round/>
          </a:ln>
        </p:spPr>
        <p:style>
          <a:lnRef idx="1">
            <a:schemeClr val="accent1"/>
          </a:lnRef>
          <a:fillRef idx="0">
            <a:schemeClr val="accent1"/>
          </a:fillRef>
          <a:effectRef idx="0">
            <a:schemeClr val="accent1"/>
          </a:effectRef>
          <a:fontRef idx="minor"/>
        </p:style>
      </p:sp>
      <p:pic>
        <p:nvPicPr>
          <p:cNvPr id="360" name="Picture 2" descr=""/>
          <p:cNvPicPr/>
          <p:nvPr/>
        </p:nvPicPr>
        <p:blipFill>
          <a:blip r:embed="rId2"/>
          <a:stretch/>
        </p:blipFill>
        <p:spPr>
          <a:xfrm>
            <a:off x="5940000" y="249480"/>
            <a:ext cx="2664000" cy="317160"/>
          </a:xfrm>
          <a:prstGeom prst="rect">
            <a:avLst/>
          </a:prstGeom>
          <a:ln>
            <a:noFill/>
          </a:ln>
        </p:spPr>
      </p:pic>
      <p:sp>
        <p:nvSpPr>
          <p:cNvPr id="361" name="CustomShape 5"/>
          <p:cNvSpPr/>
          <p:nvPr/>
        </p:nvSpPr>
        <p:spPr>
          <a:xfrm>
            <a:off x="5669280" y="1280160"/>
            <a:ext cx="3078720" cy="1021320"/>
          </a:xfrm>
          <a:prstGeom prst="rect">
            <a:avLst/>
          </a:prstGeom>
          <a:noFill/>
          <a:ln>
            <a:noFill/>
          </a:ln>
        </p:spPr>
        <p:style>
          <a:lnRef idx="0"/>
          <a:fillRef idx="0"/>
          <a:effectRef idx="0"/>
          <a:fontRef idx="minor"/>
        </p:style>
        <p:txBody>
          <a:bodyPr lIns="90000" rIns="90000" tIns="45000" bIns="45000"/>
          <a:p>
            <a:pPr>
              <a:lnSpc>
                <a:spcPct val="100000"/>
              </a:lnSpc>
            </a:pPr>
            <a:r>
              <a:rPr b="1" lang="en-US" sz="2800" spc="-1" strike="noStrike">
                <a:solidFill>
                  <a:srgbClr val="ffffff"/>
                </a:solidFill>
                <a:uFill>
                  <a:solidFill>
                    <a:srgbClr val="ffffff"/>
                  </a:solidFill>
                </a:uFill>
                <a:latin typeface="Calibri"/>
                <a:ea typeface="Open Sans Semibold"/>
              </a:rPr>
              <a:t>КОНТАКТНЫЕ ДАННЫЕ</a:t>
            </a:r>
            <a:endParaRPr b="0" lang="en-US" sz="1350" spc="-1" strike="noStrike">
              <a:solidFill>
                <a:srgbClr val="000000"/>
              </a:solidFill>
              <a:uFill>
                <a:solidFill>
                  <a:srgbClr val="ffffff"/>
                </a:solidFill>
              </a:uFill>
              <a:latin typeface="Arial"/>
            </a:endParaRPr>
          </a:p>
        </p:txBody>
      </p:sp>
      <p:sp>
        <p:nvSpPr>
          <p:cNvPr id="362" name="CustomShape 6"/>
          <p:cNvSpPr/>
          <p:nvPr/>
        </p:nvSpPr>
        <p:spPr>
          <a:xfrm>
            <a:off x="5364000" y="360"/>
            <a:ext cx="117360" cy="5143320"/>
          </a:xfrm>
          <a:prstGeom prst="rect">
            <a:avLst/>
          </a:prstGeom>
          <a:solidFill>
            <a:srgbClr val="ed3645"/>
          </a:solidFill>
          <a:ln>
            <a:noFill/>
          </a:ln>
        </p:spPr>
        <p:style>
          <a:lnRef idx="2">
            <a:schemeClr val="accent1">
              <a:shade val="50000"/>
            </a:schemeClr>
          </a:lnRef>
          <a:fillRef idx="1">
            <a:schemeClr val="accent1"/>
          </a:fillRef>
          <a:effectRef idx="0">
            <a:schemeClr val="accent1"/>
          </a:effectRef>
          <a:fontRef idx="minor"/>
        </p:style>
      </p:sp>
      <p:sp>
        <p:nvSpPr>
          <p:cNvPr id="363" name="Line 7"/>
          <p:cNvSpPr/>
          <p:nvPr/>
        </p:nvSpPr>
        <p:spPr>
          <a:xfrm>
            <a:off x="5940000" y="3813840"/>
            <a:ext cx="360" cy="756000"/>
          </a:xfrm>
          <a:prstGeom prst="line">
            <a:avLst/>
          </a:prstGeom>
          <a:ln>
            <a:solidFill>
              <a:srgbClr val="515f6b"/>
            </a:solidFill>
            <a:round/>
          </a:ln>
        </p:spPr>
        <p:style>
          <a:lnRef idx="1">
            <a:schemeClr val="accent1"/>
          </a:lnRef>
          <a:fillRef idx="0">
            <a:schemeClr val="accent1"/>
          </a:fillRef>
          <a:effectRef idx="0">
            <a:schemeClr val="accent1"/>
          </a:effectRef>
          <a:fontRef idx="minor"/>
        </p:style>
      </p:sp>
    </p:spTree>
  </p:cSld>
  <p:transition>
    <p:fade/>
  </p:transition>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CustomShape 1"/>
          <p:cNvSpPr/>
          <p:nvPr/>
        </p:nvSpPr>
        <p:spPr>
          <a:xfrm>
            <a:off x="3124080" y="4781520"/>
            <a:ext cx="2891880" cy="27108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900" spc="-1" strike="noStrike">
                <a:solidFill>
                  <a:srgbClr val="a6a6a6"/>
                </a:solidFill>
                <a:uFill>
                  <a:solidFill>
                    <a:srgbClr val="ffffff"/>
                  </a:solidFill>
                </a:uFill>
                <a:latin typeface="Calibri"/>
                <a:ea typeface="MS PGothic"/>
              </a:rPr>
              <a:t>WWW.ITEDUCATE.COM.UA</a:t>
            </a:r>
            <a:endParaRPr b="0" lang="en-US" sz="1800" spc="-1" strike="noStrike">
              <a:solidFill>
                <a:srgbClr val="000000"/>
              </a:solidFill>
              <a:uFill>
                <a:solidFill>
                  <a:srgbClr val="ffffff"/>
                </a:solidFill>
              </a:uFill>
              <a:latin typeface="Arial"/>
            </a:endParaRPr>
          </a:p>
        </p:txBody>
      </p:sp>
      <p:sp>
        <p:nvSpPr>
          <p:cNvPr id="200" name="Line 2"/>
          <p:cNvSpPr/>
          <p:nvPr/>
        </p:nvSpPr>
        <p:spPr>
          <a:xfrm>
            <a:off x="5638680" y="1995840"/>
            <a:ext cx="2971800" cy="360"/>
          </a:xfrm>
          <a:prstGeom prst="line">
            <a:avLst/>
          </a:prstGeom>
          <a:ln w="6480">
            <a:solidFill>
              <a:srgbClr val="424c53"/>
            </a:solidFill>
            <a:round/>
          </a:ln>
        </p:spPr>
        <p:style>
          <a:lnRef idx="0"/>
          <a:fillRef idx="0"/>
          <a:effectRef idx="0"/>
          <a:fontRef idx="minor"/>
        </p:style>
      </p:sp>
      <p:sp>
        <p:nvSpPr>
          <p:cNvPr id="201" name="Line 3"/>
          <p:cNvSpPr/>
          <p:nvPr/>
        </p:nvSpPr>
        <p:spPr>
          <a:xfrm>
            <a:off x="5638680" y="2417040"/>
            <a:ext cx="2971800" cy="360"/>
          </a:xfrm>
          <a:prstGeom prst="line">
            <a:avLst/>
          </a:prstGeom>
          <a:ln w="6480">
            <a:solidFill>
              <a:srgbClr val="424c53"/>
            </a:solidFill>
            <a:round/>
          </a:ln>
        </p:spPr>
        <p:style>
          <a:lnRef idx="0"/>
          <a:fillRef idx="0"/>
          <a:effectRef idx="0"/>
          <a:fontRef idx="minor"/>
        </p:style>
      </p:sp>
      <p:sp>
        <p:nvSpPr>
          <p:cNvPr id="202" name="Line 4"/>
          <p:cNvSpPr/>
          <p:nvPr/>
        </p:nvSpPr>
        <p:spPr>
          <a:xfrm>
            <a:off x="5658840" y="2812680"/>
            <a:ext cx="2971800" cy="360"/>
          </a:xfrm>
          <a:prstGeom prst="line">
            <a:avLst/>
          </a:prstGeom>
          <a:ln w="6480">
            <a:solidFill>
              <a:srgbClr val="424c53"/>
            </a:solidFill>
            <a:round/>
          </a:ln>
        </p:spPr>
        <p:style>
          <a:lnRef idx="0"/>
          <a:fillRef idx="0"/>
          <a:effectRef idx="0"/>
          <a:fontRef idx="minor"/>
        </p:style>
      </p:sp>
      <p:sp>
        <p:nvSpPr>
          <p:cNvPr id="203" name="CustomShape 5"/>
          <p:cNvSpPr/>
          <p:nvPr/>
        </p:nvSpPr>
        <p:spPr>
          <a:xfrm>
            <a:off x="457200" y="346320"/>
            <a:ext cx="4003200" cy="853560"/>
          </a:xfrm>
          <a:prstGeom prst="rect">
            <a:avLst/>
          </a:prstGeom>
          <a:noFill/>
          <a:ln>
            <a:noFill/>
          </a:ln>
        </p:spPr>
        <p:style>
          <a:lnRef idx="0"/>
          <a:fillRef idx="0"/>
          <a:effectRef idx="0"/>
          <a:fontRef idx="minor"/>
        </p:style>
        <p:txBody>
          <a:bodyPr lIns="90000" rIns="90000" tIns="45000" bIns="45000" anchor="ctr"/>
          <a:p>
            <a:pPr>
              <a:lnSpc>
                <a:spcPct val="100000"/>
              </a:lnSpc>
            </a:pPr>
            <a:r>
              <a:rPr b="1" lang="en-US" sz="2400" spc="-1" strike="noStrike">
                <a:solidFill>
                  <a:srgbClr val="424c53"/>
                </a:solidFill>
                <a:uFill>
                  <a:solidFill>
                    <a:srgbClr val="ffffff"/>
                  </a:solidFill>
                </a:uFill>
                <a:latin typeface="Calibri"/>
                <a:ea typeface="Open Sans Extrabold"/>
              </a:rPr>
              <a:t>JavaScript продвинутый курс</a:t>
            </a:r>
            <a:endParaRPr b="0" lang="en-US" sz="1800" spc="-1" strike="noStrike">
              <a:solidFill>
                <a:srgbClr val="000000"/>
              </a:solidFill>
              <a:uFill>
                <a:solidFill>
                  <a:srgbClr val="ffffff"/>
                </a:solidFill>
              </a:uFill>
              <a:latin typeface="Arial"/>
            </a:endParaRPr>
          </a:p>
        </p:txBody>
      </p:sp>
      <p:sp>
        <p:nvSpPr>
          <p:cNvPr id="204" name="CustomShape 6"/>
          <p:cNvSpPr/>
          <p:nvPr/>
        </p:nvSpPr>
        <p:spPr>
          <a:xfrm>
            <a:off x="5526000" y="1725120"/>
            <a:ext cx="3327840" cy="320400"/>
          </a:xfrm>
          <a:prstGeom prst="rect">
            <a:avLst/>
          </a:prstGeom>
          <a:noFill/>
          <a:ln>
            <a:noFill/>
          </a:ln>
        </p:spPr>
        <p:style>
          <a:lnRef idx="0"/>
          <a:fillRef idx="0"/>
          <a:effectRef idx="0"/>
          <a:fontRef idx="minor"/>
        </p:style>
      </p:sp>
      <p:sp>
        <p:nvSpPr>
          <p:cNvPr id="205" name="CustomShape 7"/>
          <p:cNvSpPr/>
          <p:nvPr/>
        </p:nvSpPr>
        <p:spPr>
          <a:xfrm>
            <a:off x="6027480" y="362520"/>
            <a:ext cx="2231280" cy="276120"/>
          </a:xfrm>
          <a:prstGeom prst="rect">
            <a:avLst/>
          </a:prstGeom>
          <a:noFill/>
          <a:ln w="9360">
            <a:noFill/>
          </a:ln>
        </p:spPr>
        <p:style>
          <a:lnRef idx="0"/>
          <a:fillRef idx="0"/>
          <a:effectRef idx="0"/>
          <a:fontRef idx="minor"/>
        </p:style>
      </p:sp>
      <p:sp>
        <p:nvSpPr>
          <p:cNvPr id="206" name="CustomShape 8"/>
          <p:cNvSpPr/>
          <p:nvPr/>
        </p:nvSpPr>
        <p:spPr>
          <a:xfrm>
            <a:off x="5638680" y="2133360"/>
            <a:ext cx="2988360" cy="218880"/>
          </a:xfrm>
          <a:prstGeom prst="rect">
            <a:avLst/>
          </a:prstGeom>
          <a:noFill/>
          <a:ln w="9360">
            <a:noFill/>
          </a:ln>
        </p:spPr>
        <p:style>
          <a:lnRef idx="0"/>
          <a:fillRef idx="0"/>
          <a:effectRef idx="0"/>
          <a:fontRef idx="minor"/>
        </p:style>
      </p:sp>
      <p:sp>
        <p:nvSpPr>
          <p:cNvPr id="207" name="CustomShape 9"/>
          <p:cNvSpPr/>
          <p:nvPr/>
        </p:nvSpPr>
        <p:spPr>
          <a:xfrm>
            <a:off x="5669280" y="2533320"/>
            <a:ext cx="2937960" cy="276120"/>
          </a:xfrm>
          <a:prstGeom prst="rect">
            <a:avLst/>
          </a:prstGeom>
          <a:noFill/>
          <a:ln w="9360">
            <a:noFill/>
          </a:ln>
        </p:spPr>
        <p:style>
          <a:lnRef idx="0"/>
          <a:fillRef idx="0"/>
          <a:effectRef idx="0"/>
          <a:fontRef idx="minor"/>
        </p:style>
      </p:sp>
      <p:sp>
        <p:nvSpPr>
          <p:cNvPr id="208" name="CustomShape 10"/>
          <p:cNvSpPr/>
          <p:nvPr/>
        </p:nvSpPr>
        <p:spPr>
          <a:xfrm>
            <a:off x="5638680" y="2890080"/>
            <a:ext cx="1942920" cy="276120"/>
          </a:xfrm>
          <a:prstGeom prst="rect">
            <a:avLst/>
          </a:prstGeom>
          <a:noFill/>
          <a:ln w="9360">
            <a:noFill/>
          </a:ln>
        </p:spPr>
        <p:style>
          <a:lnRef idx="0"/>
          <a:fillRef idx="0"/>
          <a:effectRef idx="0"/>
          <a:fontRef idx="minor"/>
        </p:style>
        <p:txBody>
          <a:bodyPr lIns="90000" rIns="90000" tIns="45000" bIns="45000"/>
          <a:p>
            <a:pPr>
              <a:lnSpc>
                <a:spcPct val="100000"/>
              </a:lnSpc>
            </a:pPr>
            <a:r>
              <a:rPr b="0" lang="en-US" sz="1200" spc="-1" strike="noStrike">
                <a:solidFill>
                  <a:srgbClr val="ffffff"/>
                </a:solidFill>
                <a:uFill>
                  <a:solidFill>
                    <a:srgbClr val="ffffff"/>
                  </a:solidFill>
                </a:uFill>
                <a:latin typeface="Calibri"/>
                <a:ea typeface="MS PGothic"/>
              </a:rPr>
              <a:t> </a:t>
            </a:r>
            <a:endParaRPr b="0" lang="en-US" sz="1800" spc="-1" strike="noStrike">
              <a:solidFill>
                <a:srgbClr val="000000"/>
              </a:solidFill>
              <a:uFill>
                <a:solidFill>
                  <a:srgbClr val="ffffff"/>
                </a:solidFill>
              </a:uFill>
              <a:latin typeface="Arial"/>
            </a:endParaRPr>
          </a:p>
        </p:txBody>
      </p:sp>
      <p:sp>
        <p:nvSpPr>
          <p:cNvPr id="209" name="Line 11"/>
          <p:cNvSpPr/>
          <p:nvPr/>
        </p:nvSpPr>
        <p:spPr>
          <a:xfrm>
            <a:off x="5638680" y="3169440"/>
            <a:ext cx="2971800" cy="360"/>
          </a:xfrm>
          <a:prstGeom prst="line">
            <a:avLst/>
          </a:prstGeom>
          <a:ln w="6480">
            <a:solidFill>
              <a:srgbClr val="424c53"/>
            </a:solidFill>
            <a:round/>
          </a:ln>
        </p:spPr>
        <p:style>
          <a:lnRef idx="0"/>
          <a:fillRef idx="0"/>
          <a:effectRef idx="0"/>
          <a:fontRef idx="minor"/>
        </p:style>
      </p:sp>
      <p:pic>
        <p:nvPicPr>
          <p:cNvPr id="210" name="Picture 2" descr=""/>
          <p:cNvPicPr/>
          <p:nvPr/>
        </p:nvPicPr>
        <p:blipFill>
          <a:blip r:embed="rId1"/>
          <a:stretch/>
        </p:blipFill>
        <p:spPr>
          <a:xfrm>
            <a:off x="524880" y="4801320"/>
            <a:ext cx="1600920" cy="251280"/>
          </a:xfrm>
          <a:prstGeom prst="rect">
            <a:avLst/>
          </a:prstGeom>
          <a:ln>
            <a:noFill/>
          </a:ln>
        </p:spPr>
      </p:pic>
      <p:sp>
        <p:nvSpPr>
          <p:cNvPr id="211" name="CustomShape 12"/>
          <p:cNvSpPr/>
          <p:nvPr/>
        </p:nvSpPr>
        <p:spPr>
          <a:xfrm>
            <a:off x="5791320" y="1807560"/>
            <a:ext cx="2343240" cy="301320"/>
          </a:xfrm>
          <a:prstGeom prst="rect">
            <a:avLst/>
          </a:prstGeom>
          <a:noFill/>
          <a:ln w="9360">
            <a:noFill/>
          </a:ln>
        </p:spPr>
        <p:style>
          <a:lnRef idx="0"/>
          <a:fillRef idx="0"/>
          <a:effectRef idx="0"/>
          <a:fontRef idx="minor"/>
        </p:style>
      </p:sp>
      <p:sp>
        <p:nvSpPr>
          <p:cNvPr id="212" name="CustomShape 13"/>
          <p:cNvSpPr/>
          <p:nvPr/>
        </p:nvSpPr>
        <p:spPr>
          <a:xfrm>
            <a:off x="5526000" y="1725120"/>
            <a:ext cx="3327840" cy="320400"/>
          </a:xfrm>
          <a:prstGeom prst="rect">
            <a:avLst/>
          </a:prstGeom>
          <a:noFill/>
          <a:ln>
            <a:noFill/>
          </a:ln>
        </p:spPr>
        <p:style>
          <a:lnRef idx="0"/>
          <a:fillRef idx="0"/>
          <a:effectRef idx="0"/>
          <a:fontRef idx="minor"/>
        </p:style>
      </p:sp>
      <p:sp>
        <p:nvSpPr>
          <p:cNvPr id="213" name="CustomShape 14"/>
          <p:cNvSpPr/>
          <p:nvPr/>
        </p:nvSpPr>
        <p:spPr>
          <a:xfrm>
            <a:off x="5490000" y="1647360"/>
            <a:ext cx="4657320" cy="1623600"/>
          </a:xfrm>
          <a:prstGeom prst="rect">
            <a:avLst/>
          </a:prstGeom>
          <a:noFill/>
          <a:ln>
            <a:noFill/>
          </a:ln>
        </p:spPr>
        <p:style>
          <a:lnRef idx="0"/>
          <a:fillRef idx="0"/>
          <a:effectRef idx="0"/>
          <a:fontRef idx="minor"/>
        </p:style>
        <p:txBody>
          <a:bodyPr lIns="90000" rIns="90000" tIns="45000" bIns="45000"/>
          <a:p>
            <a:r>
              <a:rPr b="0" lang="en-US" sz="1800" spc="-1" strike="noStrike">
                <a:solidFill>
                  <a:srgbClr val="000000"/>
                </a:solidFill>
                <a:uFill>
                  <a:solidFill>
                    <a:srgbClr val="ffffff"/>
                  </a:solidFill>
                </a:uFill>
                <a:latin typeface="Arial"/>
              </a:rPr>
              <a:t>AJAX</a:t>
            </a:r>
            <a:endParaRPr b="0" lang="en-US" sz="1800" spc="-1" strike="noStrike">
              <a:solidFill>
                <a:srgbClr val="000000"/>
              </a:solidFill>
              <a:uFill>
                <a:solidFill>
                  <a:srgbClr val="ffffff"/>
                </a:solidFill>
              </a:uFill>
              <a:latin typeface="Arial"/>
            </a:endParaRPr>
          </a:p>
        </p:txBody>
      </p:sp>
    </p:spTree>
  </p:cSld>
  <p:transition>
    <p:wipe dir="r"/>
  </p:transition>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CustomShape 1"/>
          <p:cNvSpPr/>
          <p:nvPr/>
        </p:nvSpPr>
        <p:spPr>
          <a:xfrm>
            <a:off x="3124080" y="4781520"/>
            <a:ext cx="2891880" cy="27108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900" spc="-1" strike="noStrike">
                <a:solidFill>
                  <a:srgbClr val="a6a6a6"/>
                </a:solidFill>
                <a:uFill>
                  <a:solidFill>
                    <a:srgbClr val="ffffff"/>
                  </a:solidFill>
                </a:uFill>
                <a:latin typeface="Calibri"/>
                <a:ea typeface="MS PGothic"/>
              </a:rPr>
              <a:t>WWW.ITEDUCATE.COM.UA</a:t>
            </a:r>
            <a:endParaRPr b="0" lang="en-US" sz="1800" spc="-1" strike="noStrike">
              <a:solidFill>
                <a:srgbClr val="000000"/>
              </a:solidFill>
              <a:uFill>
                <a:solidFill>
                  <a:srgbClr val="ffffff"/>
                </a:solidFill>
              </a:uFill>
              <a:latin typeface="Arial"/>
            </a:endParaRPr>
          </a:p>
        </p:txBody>
      </p:sp>
      <p:sp>
        <p:nvSpPr>
          <p:cNvPr id="215" name="CustomShape 2"/>
          <p:cNvSpPr/>
          <p:nvPr/>
        </p:nvSpPr>
        <p:spPr>
          <a:xfrm>
            <a:off x="457200" y="349200"/>
            <a:ext cx="8592120" cy="839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500" spc="-1" strike="noStrike">
                <a:solidFill>
                  <a:srgbClr val="000000"/>
                </a:solidFill>
                <a:uFill>
                  <a:solidFill>
                    <a:srgbClr val="ffffff"/>
                  </a:solidFill>
                </a:uFill>
                <a:latin typeface="Arial"/>
              </a:rPr>
              <a:t>AJAX</a:t>
            </a:r>
            <a:endParaRPr b="0" lang="en-US" sz="1800" spc="-1" strike="noStrike">
              <a:solidFill>
                <a:srgbClr val="000000"/>
              </a:solidFill>
              <a:uFill>
                <a:solidFill>
                  <a:srgbClr val="ffffff"/>
                </a:solidFill>
              </a:uFill>
              <a:latin typeface="Arial"/>
            </a:endParaRPr>
          </a:p>
        </p:txBody>
      </p:sp>
      <p:sp>
        <p:nvSpPr>
          <p:cNvPr id="216" name="CustomShape 3"/>
          <p:cNvSpPr/>
          <p:nvPr/>
        </p:nvSpPr>
        <p:spPr>
          <a:xfrm>
            <a:off x="6027480" y="362520"/>
            <a:ext cx="2231280" cy="276120"/>
          </a:xfrm>
          <a:prstGeom prst="rect">
            <a:avLst/>
          </a:prstGeom>
          <a:noFill/>
          <a:ln w="9360">
            <a:noFill/>
          </a:ln>
        </p:spPr>
        <p:style>
          <a:lnRef idx="0"/>
          <a:fillRef idx="0"/>
          <a:effectRef idx="0"/>
          <a:fontRef idx="minor"/>
        </p:style>
      </p:sp>
      <p:sp>
        <p:nvSpPr>
          <p:cNvPr id="217" name="CustomShape 4"/>
          <p:cNvSpPr/>
          <p:nvPr/>
        </p:nvSpPr>
        <p:spPr>
          <a:xfrm>
            <a:off x="5638680" y="2133360"/>
            <a:ext cx="2988360" cy="218880"/>
          </a:xfrm>
          <a:prstGeom prst="rect">
            <a:avLst/>
          </a:prstGeom>
          <a:noFill/>
          <a:ln w="9360">
            <a:noFill/>
          </a:ln>
        </p:spPr>
        <p:style>
          <a:lnRef idx="0"/>
          <a:fillRef idx="0"/>
          <a:effectRef idx="0"/>
          <a:fontRef idx="minor"/>
        </p:style>
      </p:sp>
      <p:sp>
        <p:nvSpPr>
          <p:cNvPr id="218" name="CustomShape 5"/>
          <p:cNvSpPr/>
          <p:nvPr/>
        </p:nvSpPr>
        <p:spPr>
          <a:xfrm>
            <a:off x="5669280" y="2533320"/>
            <a:ext cx="2937960" cy="276120"/>
          </a:xfrm>
          <a:prstGeom prst="rect">
            <a:avLst/>
          </a:prstGeom>
          <a:noFill/>
          <a:ln w="9360">
            <a:noFill/>
          </a:ln>
        </p:spPr>
        <p:style>
          <a:lnRef idx="0"/>
          <a:fillRef idx="0"/>
          <a:effectRef idx="0"/>
          <a:fontRef idx="minor"/>
        </p:style>
      </p:sp>
      <p:sp>
        <p:nvSpPr>
          <p:cNvPr id="219" name="CustomShape 6"/>
          <p:cNvSpPr/>
          <p:nvPr/>
        </p:nvSpPr>
        <p:spPr>
          <a:xfrm>
            <a:off x="5638680" y="2890080"/>
            <a:ext cx="1942920" cy="276120"/>
          </a:xfrm>
          <a:prstGeom prst="rect">
            <a:avLst/>
          </a:prstGeom>
          <a:noFill/>
          <a:ln w="9360">
            <a:noFill/>
          </a:ln>
        </p:spPr>
        <p:style>
          <a:lnRef idx="0"/>
          <a:fillRef idx="0"/>
          <a:effectRef idx="0"/>
          <a:fontRef idx="minor"/>
        </p:style>
        <p:txBody>
          <a:bodyPr lIns="90000" rIns="90000" tIns="45000" bIns="45000"/>
          <a:p>
            <a:pPr>
              <a:lnSpc>
                <a:spcPct val="100000"/>
              </a:lnSpc>
            </a:pPr>
            <a:r>
              <a:rPr b="0" lang="en-US" sz="1200" spc="-1" strike="noStrike">
                <a:solidFill>
                  <a:srgbClr val="ffffff"/>
                </a:solidFill>
                <a:uFill>
                  <a:solidFill>
                    <a:srgbClr val="ffffff"/>
                  </a:solidFill>
                </a:uFill>
                <a:latin typeface="Calibri"/>
                <a:ea typeface="MS PGothic"/>
              </a:rPr>
              <a:t> </a:t>
            </a:r>
            <a:endParaRPr b="0" lang="en-US" sz="1800" spc="-1" strike="noStrike">
              <a:solidFill>
                <a:srgbClr val="000000"/>
              </a:solidFill>
              <a:uFill>
                <a:solidFill>
                  <a:srgbClr val="ffffff"/>
                </a:solidFill>
              </a:uFill>
              <a:latin typeface="Arial"/>
            </a:endParaRPr>
          </a:p>
        </p:txBody>
      </p:sp>
      <p:pic>
        <p:nvPicPr>
          <p:cNvPr id="220" name="Picture 2" descr=""/>
          <p:cNvPicPr/>
          <p:nvPr/>
        </p:nvPicPr>
        <p:blipFill>
          <a:blip r:embed="rId1"/>
          <a:stretch/>
        </p:blipFill>
        <p:spPr>
          <a:xfrm>
            <a:off x="524880" y="4801320"/>
            <a:ext cx="1600920" cy="251280"/>
          </a:xfrm>
          <a:prstGeom prst="rect">
            <a:avLst/>
          </a:prstGeom>
          <a:ln>
            <a:noFill/>
          </a:ln>
        </p:spPr>
      </p:pic>
      <p:sp>
        <p:nvSpPr>
          <p:cNvPr id="221" name="CustomShape 7"/>
          <p:cNvSpPr/>
          <p:nvPr/>
        </p:nvSpPr>
        <p:spPr>
          <a:xfrm>
            <a:off x="5791320" y="1807560"/>
            <a:ext cx="2343240" cy="301320"/>
          </a:xfrm>
          <a:prstGeom prst="rect">
            <a:avLst/>
          </a:prstGeom>
          <a:noFill/>
          <a:ln w="9360">
            <a:noFill/>
          </a:ln>
        </p:spPr>
        <p:style>
          <a:lnRef idx="0"/>
          <a:fillRef idx="0"/>
          <a:effectRef idx="0"/>
          <a:fontRef idx="minor"/>
        </p:style>
      </p:sp>
      <p:sp>
        <p:nvSpPr>
          <p:cNvPr id="222" name="CustomShape 8"/>
          <p:cNvSpPr/>
          <p:nvPr/>
        </p:nvSpPr>
        <p:spPr>
          <a:xfrm>
            <a:off x="91440" y="1007640"/>
            <a:ext cx="8592120" cy="1367280"/>
          </a:xfrm>
          <a:prstGeom prst="rect">
            <a:avLst/>
          </a:prstGeom>
          <a:noFill/>
          <a:ln>
            <a:noFill/>
          </a:ln>
        </p:spPr>
        <p:style>
          <a:lnRef idx="0"/>
          <a:fillRef idx="0"/>
          <a:effectRef idx="0"/>
          <a:fontRef idx="minor"/>
        </p:style>
      </p:sp>
      <p:sp>
        <p:nvSpPr>
          <p:cNvPr id="223" name="CustomShape 9"/>
          <p:cNvSpPr/>
          <p:nvPr/>
        </p:nvSpPr>
        <p:spPr>
          <a:xfrm>
            <a:off x="274320" y="1261800"/>
            <a:ext cx="8685720" cy="2970360"/>
          </a:xfrm>
          <a:prstGeom prst="rect">
            <a:avLst/>
          </a:prstGeom>
          <a:noFill/>
          <a:ln>
            <a:noFill/>
          </a:ln>
        </p:spPr>
        <p:style>
          <a:lnRef idx="0"/>
          <a:fillRef idx="0"/>
          <a:effectRef idx="0"/>
          <a:fontRef idx="minor"/>
        </p:style>
        <p:txBody>
          <a:bodyPr lIns="90000" rIns="90000" tIns="45000" bIns="45000"/>
          <a:p>
            <a:pPr algn="ctr">
              <a:lnSpc>
                <a:spcPct val="100000"/>
              </a:lnSpc>
            </a:pPr>
            <a:r>
              <a:rPr b="1" lang="en-US" sz="1800" spc="-1" strike="noStrike">
                <a:solidFill>
                  <a:srgbClr val="000000"/>
                </a:solidFill>
                <a:uFill>
                  <a:solidFill>
                    <a:srgbClr val="ffffff"/>
                  </a:solidFill>
                </a:uFill>
                <a:latin typeface="Arial"/>
              </a:rPr>
              <a:t>AJAX - Asynchronous JavaScript and XML</a:t>
            </a:r>
            <a:endParaRPr b="0" lang="en-US" sz="1800" spc="-1" strike="noStrike">
              <a:solidFill>
                <a:srgbClr val="000000"/>
              </a:solidFill>
              <a:uFill>
                <a:solidFill>
                  <a:srgbClr val="ffffff"/>
                </a:solidFill>
              </a:uFill>
              <a:latin typeface="Arial"/>
            </a:endParaRPr>
          </a:p>
        </p:txBody>
      </p:sp>
      <p:pic>
        <p:nvPicPr>
          <p:cNvPr id="224" name="" descr=""/>
          <p:cNvPicPr/>
          <p:nvPr/>
        </p:nvPicPr>
        <p:blipFill>
          <a:blip r:embed="rId2"/>
          <a:stretch/>
        </p:blipFill>
        <p:spPr>
          <a:xfrm>
            <a:off x="2435040" y="2141640"/>
            <a:ext cx="4514040" cy="2247120"/>
          </a:xfrm>
          <a:prstGeom prst="rect">
            <a:avLst/>
          </a:prstGeom>
          <a:ln>
            <a:noFill/>
          </a:ln>
        </p:spPr>
      </p:pic>
    </p:spTree>
  </p:cSld>
  <p:transition>
    <p:wipe dir="r"/>
  </p:transition>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CustomShape 1"/>
          <p:cNvSpPr/>
          <p:nvPr/>
        </p:nvSpPr>
        <p:spPr>
          <a:xfrm>
            <a:off x="3124080" y="4781520"/>
            <a:ext cx="2891880" cy="27108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900" spc="-1" strike="noStrike">
                <a:solidFill>
                  <a:srgbClr val="a6a6a6"/>
                </a:solidFill>
                <a:uFill>
                  <a:solidFill>
                    <a:srgbClr val="ffffff"/>
                  </a:solidFill>
                </a:uFill>
                <a:latin typeface="Calibri"/>
                <a:ea typeface="MS PGothic"/>
              </a:rPr>
              <a:t>WWW.ITEDUCATE.COM.UA</a:t>
            </a:r>
            <a:endParaRPr b="0" lang="en-US" sz="1800" spc="-1" strike="noStrike">
              <a:solidFill>
                <a:srgbClr val="000000"/>
              </a:solidFill>
              <a:uFill>
                <a:solidFill>
                  <a:srgbClr val="ffffff"/>
                </a:solidFill>
              </a:uFill>
              <a:latin typeface="Arial"/>
            </a:endParaRPr>
          </a:p>
        </p:txBody>
      </p:sp>
      <p:sp>
        <p:nvSpPr>
          <p:cNvPr id="226" name="CustomShape 2"/>
          <p:cNvSpPr/>
          <p:nvPr/>
        </p:nvSpPr>
        <p:spPr>
          <a:xfrm>
            <a:off x="457200" y="346320"/>
            <a:ext cx="8592120" cy="839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500" spc="-1" strike="noStrike">
                <a:solidFill>
                  <a:srgbClr val="000000"/>
                </a:solidFill>
                <a:uFill>
                  <a:solidFill>
                    <a:srgbClr val="ffffff"/>
                  </a:solidFill>
                </a:uFill>
                <a:latin typeface="Arial"/>
              </a:rPr>
              <a:t>AJAX</a:t>
            </a:r>
            <a:endParaRPr b="0" lang="en-US" sz="1800" spc="-1" strike="noStrike">
              <a:solidFill>
                <a:srgbClr val="000000"/>
              </a:solidFill>
              <a:uFill>
                <a:solidFill>
                  <a:srgbClr val="ffffff"/>
                </a:solidFill>
              </a:uFill>
              <a:latin typeface="Arial"/>
            </a:endParaRPr>
          </a:p>
        </p:txBody>
      </p:sp>
      <p:sp>
        <p:nvSpPr>
          <p:cNvPr id="227" name="CustomShape 3"/>
          <p:cNvSpPr/>
          <p:nvPr/>
        </p:nvSpPr>
        <p:spPr>
          <a:xfrm>
            <a:off x="6027480" y="362520"/>
            <a:ext cx="2231280" cy="276120"/>
          </a:xfrm>
          <a:prstGeom prst="rect">
            <a:avLst/>
          </a:prstGeom>
          <a:noFill/>
          <a:ln w="9360">
            <a:noFill/>
          </a:ln>
        </p:spPr>
        <p:style>
          <a:lnRef idx="0"/>
          <a:fillRef idx="0"/>
          <a:effectRef idx="0"/>
          <a:fontRef idx="minor"/>
        </p:style>
      </p:sp>
      <p:sp>
        <p:nvSpPr>
          <p:cNvPr id="228" name="CustomShape 4"/>
          <p:cNvSpPr/>
          <p:nvPr/>
        </p:nvSpPr>
        <p:spPr>
          <a:xfrm>
            <a:off x="5638680" y="2133360"/>
            <a:ext cx="2988360" cy="218880"/>
          </a:xfrm>
          <a:prstGeom prst="rect">
            <a:avLst/>
          </a:prstGeom>
          <a:noFill/>
          <a:ln w="9360">
            <a:noFill/>
          </a:ln>
        </p:spPr>
        <p:style>
          <a:lnRef idx="0"/>
          <a:fillRef idx="0"/>
          <a:effectRef idx="0"/>
          <a:fontRef idx="minor"/>
        </p:style>
      </p:sp>
      <p:sp>
        <p:nvSpPr>
          <p:cNvPr id="229" name="CustomShape 5"/>
          <p:cNvSpPr/>
          <p:nvPr/>
        </p:nvSpPr>
        <p:spPr>
          <a:xfrm>
            <a:off x="5669280" y="2533320"/>
            <a:ext cx="2937960" cy="276120"/>
          </a:xfrm>
          <a:prstGeom prst="rect">
            <a:avLst/>
          </a:prstGeom>
          <a:noFill/>
          <a:ln w="9360">
            <a:noFill/>
          </a:ln>
        </p:spPr>
        <p:style>
          <a:lnRef idx="0"/>
          <a:fillRef idx="0"/>
          <a:effectRef idx="0"/>
          <a:fontRef idx="minor"/>
        </p:style>
      </p:sp>
      <p:sp>
        <p:nvSpPr>
          <p:cNvPr id="230" name="CustomShape 6"/>
          <p:cNvSpPr/>
          <p:nvPr/>
        </p:nvSpPr>
        <p:spPr>
          <a:xfrm>
            <a:off x="5638680" y="2890080"/>
            <a:ext cx="1942920" cy="276120"/>
          </a:xfrm>
          <a:prstGeom prst="rect">
            <a:avLst/>
          </a:prstGeom>
          <a:noFill/>
          <a:ln w="9360">
            <a:noFill/>
          </a:ln>
        </p:spPr>
        <p:style>
          <a:lnRef idx="0"/>
          <a:fillRef idx="0"/>
          <a:effectRef idx="0"/>
          <a:fontRef idx="minor"/>
        </p:style>
        <p:txBody>
          <a:bodyPr lIns="90000" rIns="90000" tIns="45000" bIns="45000"/>
          <a:p>
            <a:pPr>
              <a:lnSpc>
                <a:spcPct val="100000"/>
              </a:lnSpc>
            </a:pPr>
            <a:r>
              <a:rPr b="0" lang="en-US" sz="1200" spc="-1" strike="noStrike">
                <a:solidFill>
                  <a:srgbClr val="ffffff"/>
                </a:solidFill>
                <a:uFill>
                  <a:solidFill>
                    <a:srgbClr val="ffffff"/>
                  </a:solidFill>
                </a:uFill>
                <a:latin typeface="Calibri"/>
                <a:ea typeface="MS PGothic"/>
              </a:rPr>
              <a:t> </a:t>
            </a:r>
            <a:endParaRPr b="0" lang="en-US" sz="1800" spc="-1" strike="noStrike">
              <a:solidFill>
                <a:srgbClr val="000000"/>
              </a:solidFill>
              <a:uFill>
                <a:solidFill>
                  <a:srgbClr val="ffffff"/>
                </a:solidFill>
              </a:uFill>
              <a:latin typeface="Arial"/>
            </a:endParaRPr>
          </a:p>
        </p:txBody>
      </p:sp>
      <p:pic>
        <p:nvPicPr>
          <p:cNvPr id="231" name="Picture 2" descr=""/>
          <p:cNvPicPr/>
          <p:nvPr/>
        </p:nvPicPr>
        <p:blipFill>
          <a:blip r:embed="rId1"/>
          <a:stretch/>
        </p:blipFill>
        <p:spPr>
          <a:xfrm>
            <a:off x="524880" y="4801320"/>
            <a:ext cx="1600920" cy="251280"/>
          </a:xfrm>
          <a:prstGeom prst="rect">
            <a:avLst/>
          </a:prstGeom>
          <a:ln>
            <a:noFill/>
          </a:ln>
        </p:spPr>
      </p:pic>
      <p:sp>
        <p:nvSpPr>
          <p:cNvPr id="232" name="CustomShape 7"/>
          <p:cNvSpPr/>
          <p:nvPr/>
        </p:nvSpPr>
        <p:spPr>
          <a:xfrm>
            <a:off x="5791320" y="1807560"/>
            <a:ext cx="2343240" cy="301320"/>
          </a:xfrm>
          <a:prstGeom prst="rect">
            <a:avLst/>
          </a:prstGeom>
          <a:noFill/>
          <a:ln w="9360">
            <a:noFill/>
          </a:ln>
        </p:spPr>
        <p:style>
          <a:lnRef idx="0"/>
          <a:fillRef idx="0"/>
          <a:effectRef idx="0"/>
          <a:fontRef idx="minor"/>
        </p:style>
      </p:sp>
      <p:sp>
        <p:nvSpPr>
          <p:cNvPr id="233" name="CustomShape 8"/>
          <p:cNvSpPr/>
          <p:nvPr/>
        </p:nvSpPr>
        <p:spPr>
          <a:xfrm>
            <a:off x="274320" y="1371600"/>
            <a:ext cx="8592120" cy="1895760"/>
          </a:xfrm>
          <a:prstGeom prst="rect">
            <a:avLst/>
          </a:prstGeom>
          <a:noFill/>
          <a:ln>
            <a:noFill/>
          </a:ln>
        </p:spPr>
        <p:style>
          <a:lnRef idx="0"/>
          <a:fillRef idx="0"/>
          <a:effectRef idx="0"/>
          <a:fontRef idx="minor"/>
        </p:style>
        <p:txBody>
          <a:bodyPr lIns="90000" rIns="90000" tIns="45000" bIns="45000"/>
          <a:p>
            <a:pPr algn="just">
              <a:lnSpc>
                <a:spcPct val="100000"/>
              </a:lnSpc>
            </a:pPr>
            <a:r>
              <a:rPr b="0" lang="en-US" sz="1800" spc="-1" strike="noStrike">
                <a:solidFill>
                  <a:srgbClr val="000000"/>
                </a:solidFill>
                <a:uFill>
                  <a:solidFill>
                    <a:srgbClr val="ffffff"/>
                  </a:solidFill>
                </a:uFill>
                <a:latin typeface="Arial"/>
              </a:rPr>
              <a:t>AJAX, Ajax (от англ. Asynchronous Javascript and XML — «асинхронный JavaScript и XML») — подход к построению интерактивных пользовательских интерфейсов веб-приложений, заключающийся в «фоновом» обмене данными браузера с веб-сервером. В результате, при обновлении данных веб-страница не перезагружается полностью, и веб-приложения становятся быстрее и удобнее.</a:t>
            </a:r>
            <a:endParaRPr b="0" lang="en-US" sz="1800" spc="-1" strike="noStrike">
              <a:solidFill>
                <a:srgbClr val="000000"/>
              </a:solidFill>
              <a:uFill>
                <a:solidFill>
                  <a:srgbClr val="ffffff"/>
                </a:solidFill>
              </a:uFill>
              <a:latin typeface="Arial"/>
            </a:endParaRPr>
          </a:p>
          <a:p>
            <a:pPr algn="just">
              <a:lnSpc>
                <a:spcPct val="100000"/>
              </a:lnSpc>
            </a:pPr>
            <a:endParaRPr b="0" lang="en-US" sz="1800" spc="-1" strike="noStrike">
              <a:solidFill>
                <a:srgbClr val="000000"/>
              </a:solidFill>
              <a:uFill>
                <a:solidFill>
                  <a:srgbClr val="ffffff"/>
                </a:solidFill>
              </a:uFill>
              <a:latin typeface="Arial"/>
            </a:endParaRPr>
          </a:p>
          <a:p>
            <a:pPr algn="just">
              <a:lnSpc>
                <a:spcPct val="100000"/>
              </a:lnSpc>
            </a:pPr>
            <a:r>
              <a:rPr b="0" lang="en-US" sz="1800" spc="-1" strike="noStrike">
                <a:solidFill>
                  <a:srgbClr val="000000"/>
                </a:solidFill>
                <a:uFill>
                  <a:solidFill>
                    <a:srgbClr val="ffffff"/>
                  </a:solidFill>
                </a:uFill>
                <a:latin typeface="Arial"/>
              </a:rPr>
              <a:t>По-английски AJAX произносится как «э́йджэкс», по-русски довольно распространено «ая́кс».</a:t>
            </a:r>
            <a:endParaRPr b="0" lang="en-US" sz="1800" spc="-1" strike="noStrike">
              <a:solidFill>
                <a:srgbClr val="000000"/>
              </a:solidFill>
              <a:uFill>
                <a:solidFill>
                  <a:srgbClr val="ffffff"/>
                </a:solidFill>
              </a:uFill>
              <a:latin typeface="Arial"/>
            </a:endParaRPr>
          </a:p>
        </p:txBody>
      </p:sp>
    </p:spTree>
  </p:cSld>
  <p:transition>
    <p:wipe dir="r"/>
  </p:transition>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CustomShape 1"/>
          <p:cNvSpPr/>
          <p:nvPr/>
        </p:nvSpPr>
        <p:spPr>
          <a:xfrm>
            <a:off x="3124080" y="4781520"/>
            <a:ext cx="2891880" cy="27108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900" spc="-1" strike="noStrike">
                <a:solidFill>
                  <a:srgbClr val="a6a6a6"/>
                </a:solidFill>
                <a:uFill>
                  <a:solidFill>
                    <a:srgbClr val="ffffff"/>
                  </a:solidFill>
                </a:uFill>
                <a:latin typeface="Calibri"/>
                <a:ea typeface="MS PGothic"/>
              </a:rPr>
              <a:t>WWW.ITEDUCATE.COM.UA</a:t>
            </a:r>
            <a:endParaRPr b="0" lang="en-US" sz="1800" spc="-1" strike="noStrike">
              <a:solidFill>
                <a:srgbClr val="000000"/>
              </a:solidFill>
              <a:uFill>
                <a:solidFill>
                  <a:srgbClr val="ffffff"/>
                </a:solidFill>
              </a:uFill>
              <a:latin typeface="Arial"/>
            </a:endParaRPr>
          </a:p>
        </p:txBody>
      </p:sp>
      <p:sp>
        <p:nvSpPr>
          <p:cNvPr id="235" name="CustomShape 2"/>
          <p:cNvSpPr/>
          <p:nvPr/>
        </p:nvSpPr>
        <p:spPr>
          <a:xfrm>
            <a:off x="457200" y="349200"/>
            <a:ext cx="8592120" cy="839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500" spc="-1" strike="noStrike">
                <a:solidFill>
                  <a:srgbClr val="000000"/>
                </a:solidFill>
                <a:uFill>
                  <a:solidFill>
                    <a:srgbClr val="ffffff"/>
                  </a:solidFill>
                </a:uFill>
                <a:latin typeface="Arial"/>
              </a:rPr>
              <a:t>AJAX</a:t>
            </a:r>
            <a:endParaRPr b="0" lang="en-US" sz="1800" spc="-1" strike="noStrike">
              <a:solidFill>
                <a:srgbClr val="000000"/>
              </a:solidFill>
              <a:uFill>
                <a:solidFill>
                  <a:srgbClr val="ffffff"/>
                </a:solidFill>
              </a:uFill>
              <a:latin typeface="Arial"/>
            </a:endParaRPr>
          </a:p>
        </p:txBody>
      </p:sp>
      <p:sp>
        <p:nvSpPr>
          <p:cNvPr id="236" name="CustomShape 3"/>
          <p:cNvSpPr/>
          <p:nvPr/>
        </p:nvSpPr>
        <p:spPr>
          <a:xfrm>
            <a:off x="6027480" y="362520"/>
            <a:ext cx="2231280" cy="276120"/>
          </a:xfrm>
          <a:prstGeom prst="rect">
            <a:avLst/>
          </a:prstGeom>
          <a:noFill/>
          <a:ln w="9360">
            <a:noFill/>
          </a:ln>
        </p:spPr>
        <p:style>
          <a:lnRef idx="0"/>
          <a:fillRef idx="0"/>
          <a:effectRef idx="0"/>
          <a:fontRef idx="minor"/>
        </p:style>
      </p:sp>
      <p:sp>
        <p:nvSpPr>
          <p:cNvPr id="237" name="CustomShape 4"/>
          <p:cNvSpPr/>
          <p:nvPr/>
        </p:nvSpPr>
        <p:spPr>
          <a:xfrm>
            <a:off x="5638680" y="2133360"/>
            <a:ext cx="2988360" cy="218880"/>
          </a:xfrm>
          <a:prstGeom prst="rect">
            <a:avLst/>
          </a:prstGeom>
          <a:noFill/>
          <a:ln w="9360">
            <a:noFill/>
          </a:ln>
        </p:spPr>
        <p:style>
          <a:lnRef idx="0"/>
          <a:fillRef idx="0"/>
          <a:effectRef idx="0"/>
          <a:fontRef idx="minor"/>
        </p:style>
      </p:sp>
      <p:sp>
        <p:nvSpPr>
          <p:cNvPr id="238" name="CustomShape 5"/>
          <p:cNvSpPr/>
          <p:nvPr/>
        </p:nvSpPr>
        <p:spPr>
          <a:xfrm>
            <a:off x="5669280" y="2533320"/>
            <a:ext cx="2937960" cy="276120"/>
          </a:xfrm>
          <a:prstGeom prst="rect">
            <a:avLst/>
          </a:prstGeom>
          <a:noFill/>
          <a:ln w="9360">
            <a:noFill/>
          </a:ln>
        </p:spPr>
        <p:style>
          <a:lnRef idx="0"/>
          <a:fillRef idx="0"/>
          <a:effectRef idx="0"/>
          <a:fontRef idx="minor"/>
        </p:style>
      </p:sp>
      <p:sp>
        <p:nvSpPr>
          <p:cNvPr id="239" name="CustomShape 6"/>
          <p:cNvSpPr/>
          <p:nvPr/>
        </p:nvSpPr>
        <p:spPr>
          <a:xfrm>
            <a:off x="5638680" y="2890080"/>
            <a:ext cx="1942920" cy="276120"/>
          </a:xfrm>
          <a:prstGeom prst="rect">
            <a:avLst/>
          </a:prstGeom>
          <a:noFill/>
          <a:ln w="9360">
            <a:noFill/>
          </a:ln>
        </p:spPr>
        <p:style>
          <a:lnRef idx="0"/>
          <a:fillRef idx="0"/>
          <a:effectRef idx="0"/>
          <a:fontRef idx="minor"/>
        </p:style>
        <p:txBody>
          <a:bodyPr lIns="90000" rIns="90000" tIns="45000" bIns="45000"/>
          <a:p>
            <a:pPr>
              <a:lnSpc>
                <a:spcPct val="100000"/>
              </a:lnSpc>
            </a:pPr>
            <a:r>
              <a:rPr b="0" lang="en-US" sz="1200" spc="-1" strike="noStrike">
                <a:solidFill>
                  <a:srgbClr val="ffffff"/>
                </a:solidFill>
                <a:uFill>
                  <a:solidFill>
                    <a:srgbClr val="ffffff"/>
                  </a:solidFill>
                </a:uFill>
                <a:latin typeface="Calibri"/>
                <a:ea typeface="MS PGothic"/>
              </a:rPr>
              <a:t> </a:t>
            </a:r>
            <a:endParaRPr b="0" lang="en-US" sz="1800" spc="-1" strike="noStrike">
              <a:solidFill>
                <a:srgbClr val="000000"/>
              </a:solidFill>
              <a:uFill>
                <a:solidFill>
                  <a:srgbClr val="ffffff"/>
                </a:solidFill>
              </a:uFill>
              <a:latin typeface="Arial"/>
            </a:endParaRPr>
          </a:p>
        </p:txBody>
      </p:sp>
      <p:pic>
        <p:nvPicPr>
          <p:cNvPr id="240" name="Picture 2" descr=""/>
          <p:cNvPicPr/>
          <p:nvPr/>
        </p:nvPicPr>
        <p:blipFill>
          <a:blip r:embed="rId1"/>
          <a:stretch/>
        </p:blipFill>
        <p:spPr>
          <a:xfrm>
            <a:off x="524880" y="4801320"/>
            <a:ext cx="1600920" cy="251280"/>
          </a:xfrm>
          <a:prstGeom prst="rect">
            <a:avLst/>
          </a:prstGeom>
          <a:ln>
            <a:noFill/>
          </a:ln>
        </p:spPr>
      </p:pic>
      <p:sp>
        <p:nvSpPr>
          <p:cNvPr id="241" name="CustomShape 7"/>
          <p:cNvSpPr/>
          <p:nvPr/>
        </p:nvSpPr>
        <p:spPr>
          <a:xfrm>
            <a:off x="5791320" y="1807560"/>
            <a:ext cx="2343240" cy="301320"/>
          </a:xfrm>
          <a:prstGeom prst="rect">
            <a:avLst/>
          </a:prstGeom>
          <a:noFill/>
          <a:ln w="9360">
            <a:noFill/>
          </a:ln>
        </p:spPr>
        <p:style>
          <a:lnRef idx="0"/>
          <a:fillRef idx="0"/>
          <a:effectRef idx="0"/>
          <a:fontRef idx="minor"/>
        </p:style>
      </p:sp>
      <p:sp>
        <p:nvSpPr>
          <p:cNvPr id="242" name="CustomShape 8"/>
          <p:cNvSpPr/>
          <p:nvPr/>
        </p:nvSpPr>
        <p:spPr>
          <a:xfrm>
            <a:off x="91440" y="1007640"/>
            <a:ext cx="8592120" cy="1367280"/>
          </a:xfrm>
          <a:prstGeom prst="rect">
            <a:avLst/>
          </a:prstGeom>
          <a:noFill/>
          <a:ln>
            <a:noFill/>
          </a:ln>
        </p:spPr>
        <p:style>
          <a:lnRef idx="0"/>
          <a:fillRef idx="0"/>
          <a:effectRef idx="0"/>
          <a:fontRef idx="minor"/>
        </p:style>
      </p:sp>
      <p:sp>
        <p:nvSpPr>
          <p:cNvPr id="243" name="CustomShape 9"/>
          <p:cNvSpPr/>
          <p:nvPr/>
        </p:nvSpPr>
        <p:spPr>
          <a:xfrm>
            <a:off x="274320" y="1261800"/>
            <a:ext cx="8685720" cy="2970360"/>
          </a:xfrm>
          <a:prstGeom prst="rect">
            <a:avLst/>
          </a:prstGeom>
          <a:noFill/>
          <a:ln>
            <a:noFill/>
          </a:ln>
        </p:spPr>
        <p:style>
          <a:lnRef idx="0"/>
          <a:fillRef idx="0"/>
          <a:effectRef idx="0"/>
          <a:fontRef idx="minor"/>
        </p:style>
      </p:sp>
      <p:pic>
        <p:nvPicPr>
          <p:cNvPr id="244" name="" descr=""/>
          <p:cNvPicPr/>
          <p:nvPr/>
        </p:nvPicPr>
        <p:blipFill>
          <a:blip r:embed="rId2"/>
          <a:stretch/>
        </p:blipFill>
        <p:spPr>
          <a:xfrm>
            <a:off x="2194560" y="1097280"/>
            <a:ext cx="4761720" cy="3371040"/>
          </a:xfrm>
          <a:prstGeom prst="rect">
            <a:avLst/>
          </a:prstGeom>
          <a:ln>
            <a:noFill/>
          </a:ln>
        </p:spPr>
      </p:pic>
    </p:spTree>
  </p:cSld>
  <p:transition>
    <p:wipe dir="r"/>
  </p:transition>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CustomShape 1"/>
          <p:cNvSpPr/>
          <p:nvPr/>
        </p:nvSpPr>
        <p:spPr>
          <a:xfrm>
            <a:off x="3124080" y="4781520"/>
            <a:ext cx="2891880" cy="27108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900" spc="-1" strike="noStrike">
                <a:solidFill>
                  <a:srgbClr val="a6a6a6"/>
                </a:solidFill>
                <a:uFill>
                  <a:solidFill>
                    <a:srgbClr val="ffffff"/>
                  </a:solidFill>
                </a:uFill>
                <a:latin typeface="Calibri"/>
                <a:ea typeface="MS PGothic"/>
              </a:rPr>
              <a:t>WWW.ITEDUCATE.COM.UA</a:t>
            </a:r>
            <a:endParaRPr b="0" lang="en-US" sz="1800" spc="-1" strike="noStrike">
              <a:solidFill>
                <a:srgbClr val="000000"/>
              </a:solidFill>
              <a:uFill>
                <a:solidFill>
                  <a:srgbClr val="ffffff"/>
                </a:solidFill>
              </a:uFill>
              <a:latin typeface="Arial"/>
            </a:endParaRPr>
          </a:p>
        </p:txBody>
      </p:sp>
      <p:sp>
        <p:nvSpPr>
          <p:cNvPr id="246" name="CustomShape 2"/>
          <p:cNvSpPr/>
          <p:nvPr/>
        </p:nvSpPr>
        <p:spPr>
          <a:xfrm>
            <a:off x="457200" y="365760"/>
            <a:ext cx="8592120" cy="839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500" spc="-1" strike="noStrike">
                <a:solidFill>
                  <a:srgbClr val="000000"/>
                </a:solidFill>
                <a:uFill>
                  <a:solidFill>
                    <a:srgbClr val="ffffff"/>
                  </a:solidFill>
                </a:uFill>
                <a:latin typeface="Calibri"/>
              </a:rPr>
              <a:t>HTTP Методы</a:t>
            </a:r>
            <a:endParaRPr b="0" lang="en-US" sz="1800" spc="-1" strike="noStrike">
              <a:solidFill>
                <a:srgbClr val="000000"/>
              </a:solidFill>
              <a:uFill>
                <a:solidFill>
                  <a:srgbClr val="ffffff"/>
                </a:solidFill>
              </a:uFill>
              <a:latin typeface="Arial"/>
            </a:endParaRPr>
          </a:p>
        </p:txBody>
      </p:sp>
      <p:sp>
        <p:nvSpPr>
          <p:cNvPr id="247" name="CustomShape 3"/>
          <p:cNvSpPr/>
          <p:nvPr/>
        </p:nvSpPr>
        <p:spPr>
          <a:xfrm>
            <a:off x="6027480" y="362520"/>
            <a:ext cx="2231280" cy="276120"/>
          </a:xfrm>
          <a:prstGeom prst="rect">
            <a:avLst/>
          </a:prstGeom>
          <a:noFill/>
          <a:ln w="9360">
            <a:noFill/>
          </a:ln>
        </p:spPr>
        <p:style>
          <a:lnRef idx="0"/>
          <a:fillRef idx="0"/>
          <a:effectRef idx="0"/>
          <a:fontRef idx="minor"/>
        </p:style>
      </p:sp>
      <p:sp>
        <p:nvSpPr>
          <p:cNvPr id="248" name="CustomShape 4"/>
          <p:cNvSpPr/>
          <p:nvPr/>
        </p:nvSpPr>
        <p:spPr>
          <a:xfrm>
            <a:off x="5638680" y="2133360"/>
            <a:ext cx="2988360" cy="218880"/>
          </a:xfrm>
          <a:prstGeom prst="rect">
            <a:avLst/>
          </a:prstGeom>
          <a:noFill/>
          <a:ln w="9360">
            <a:noFill/>
          </a:ln>
        </p:spPr>
        <p:style>
          <a:lnRef idx="0"/>
          <a:fillRef idx="0"/>
          <a:effectRef idx="0"/>
          <a:fontRef idx="minor"/>
        </p:style>
      </p:sp>
      <p:sp>
        <p:nvSpPr>
          <p:cNvPr id="249" name="CustomShape 5"/>
          <p:cNvSpPr/>
          <p:nvPr/>
        </p:nvSpPr>
        <p:spPr>
          <a:xfrm>
            <a:off x="5669280" y="2533320"/>
            <a:ext cx="2937960" cy="276120"/>
          </a:xfrm>
          <a:prstGeom prst="rect">
            <a:avLst/>
          </a:prstGeom>
          <a:noFill/>
          <a:ln w="9360">
            <a:noFill/>
          </a:ln>
        </p:spPr>
        <p:style>
          <a:lnRef idx="0"/>
          <a:fillRef idx="0"/>
          <a:effectRef idx="0"/>
          <a:fontRef idx="minor"/>
        </p:style>
      </p:sp>
      <p:sp>
        <p:nvSpPr>
          <p:cNvPr id="250" name="CustomShape 6"/>
          <p:cNvSpPr/>
          <p:nvPr/>
        </p:nvSpPr>
        <p:spPr>
          <a:xfrm>
            <a:off x="5638680" y="2890080"/>
            <a:ext cx="1942920" cy="276120"/>
          </a:xfrm>
          <a:prstGeom prst="rect">
            <a:avLst/>
          </a:prstGeom>
          <a:noFill/>
          <a:ln w="9360">
            <a:noFill/>
          </a:ln>
        </p:spPr>
        <p:style>
          <a:lnRef idx="0"/>
          <a:fillRef idx="0"/>
          <a:effectRef idx="0"/>
          <a:fontRef idx="minor"/>
        </p:style>
        <p:txBody>
          <a:bodyPr lIns="90000" rIns="90000" tIns="45000" bIns="45000"/>
          <a:p>
            <a:pPr>
              <a:lnSpc>
                <a:spcPct val="100000"/>
              </a:lnSpc>
            </a:pPr>
            <a:r>
              <a:rPr b="0" lang="en-US" sz="1200" spc="-1" strike="noStrike">
                <a:solidFill>
                  <a:srgbClr val="ffffff"/>
                </a:solidFill>
                <a:uFill>
                  <a:solidFill>
                    <a:srgbClr val="ffffff"/>
                  </a:solidFill>
                </a:uFill>
                <a:latin typeface="Calibri"/>
                <a:ea typeface="MS PGothic"/>
              </a:rPr>
              <a:t> </a:t>
            </a:r>
            <a:endParaRPr b="0" lang="en-US" sz="1800" spc="-1" strike="noStrike">
              <a:solidFill>
                <a:srgbClr val="000000"/>
              </a:solidFill>
              <a:uFill>
                <a:solidFill>
                  <a:srgbClr val="ffffff"/>
                </a:solidFill>
              </a:uFill>
              <a:latin typeface="Arial"/>
            </a:endParaRPr>
          </a:p>
        </p:txBody>
      </p:sp>
      <p:pic>
        <p:nvPicPr>
          <p:cNvPr id="251" name="Picture 2" descr=""/>
          <p:cNvPicPr/>
          <p:nvPr/>
        </p:nvPicPr>
        <p:blipFill>
          <a:blip r:embed="rId1"/>
          <a:stretch/>
        </p:blipFill>
        <p:spPr>
          <a:xfrm>
            <a:off x="524880" y="4801320"/>
            <a:ext cx="1600920" cy="251280"/>
          </a:xfrm>
          <a:prstGeom prst="rect">
            <a:avLst/>
          </a:prstGeom>
          <a:ln>
            <a:noFill/>
          </a:ln>
        </p:spPr>
      </p:pic>
      <p:sp>
        <p:nvSpPr>
          <p:cNvPr id="252" name="CustomShape 7"/>
          <p:cNvSpPr/>
          <p:nvPr/>
        </p:nvSpPr>
        <p:spPr>
          <a:xfrm>
            <a:off x="5791320" y="1807560"/>
            <a:ext cx="2343240" cy="301320"/>
          </a:xfrm>
          <a:prstGeom prst="rect">
            <a:avLst/>
          </a:prstGeom>
          <a:noFill/>
          <a:ln w="9360">
            <a:noFill/>
          </a:ln>
        </p:spPr>
        <p:style>
          <a:lnRef idx="0"/>
          <a:fillRef idx="0"/>
          <a:effectRef idx="0"/>
          <a:fontRef idx="minor"/>
        </p:style>
      </p:sp>
      <p:sp>
        <p:nvSpPr>
          <p:cNvPr id="253" name="CustomShape 8"/>
          <p:cNvSpPr/>
          <p:nvPr/>
        </p:nvSpPr>
        <p:spPr>
          <a:xfrm>
            <a:off x="104040" y="1280160"/>
            <a:ext cx="9017640" cy="2996640"/>
          </a:xfrm>
          <a:prstGeom prst="rect">
            <a:avLst/>
          </a:prstGeom>
          <a:noFill/>
          <a:ln>
            <a:noFill/>
          </a:ln>
        </p:spPr>
        <p:style>
          <a:lnRef idx="0"/>
          <a:fillRef idx="0"/>
          <a:effectRef idx="0"/>
          <a:fontRef idx="minor"/>
        </p:style>
      </p:sp>
      <p:sp>
        <p:nvSpPr>
          <p:cNvPr id="254" name="CustomShape 9"/>
          <p:cNvSpPr/>
          <p:nvPr/>
        </p:nvSpPr>
        <p:spPr>
          <a:xfrm>
            <a:off x="274320" y="1046520"/>
            <a:ext cx="8595000" cy="3519000"/>
          </a:xfrm>
          <a:prstGeom prst="rect">
            <a:avLst/>
          </a:prstGeom>
          <a:noFill/>
          <a:ln>
            <a:noFill/>
          </a:ln>
        </p:spPr>
        <p:style>
          <a:lnRef idx="0"/>
          <a:fillRef idx="0"/>
          <a:effectRef idx="0"/>
          <a:fontRef idx="minor"/>
        </p:style>
        <p:txBody>
          <a:bodyPr lIns="90000" rIns="90000" tIns="45000" bIns="45000"/>
          <a:p>
            <a:pPr>
              <a:lnSpc>
                <a:spcPct val="100000"/>
              </a:lnSpc>
            </a:pPr>
            <a:r>
              <a:rPr b="0" lang="en-US" sz="1600" spc="-1" strike="noStrike">
                <a:solidFill>
                  <a:srgbClr val="000000"/>
                </a:solidFill>
                <a:uFill>
                  <a:solidFill>
                    <a:srgbClr val="ffffff"/>
                  </a:solidFill>
                </a:uFill>
                <a:latin typeface="Arial"/>
              </a:rPr>
              <a:t>OPTIONS используется для определения возможностей веб-сервера или параметров соединения для конкретного ресурса. В ответ серверу следует включить заголовок Allow со списком поддерживаемых методов. Также в заголовке ответа может включаться информация о поддерживаемых расширениях </a:t>
            </a:r>
            <a:endParaRPr b="0" lang="en-US" sz="1800" spc="-1" strike="noStrike">
              <a:solidFill>
                <a:srgbClr val="000000"/>
              </a:solidFill>
              <a:uFill>
                <a:solidFill>
                  <a:srgbClr val="ffffff"/>
                </a:solidFill>
              </a:uFill>
              <a:latin typeface="Arial"/>
            </a:endParaRPr>
          </a:p>
          <a:p>
            <a:pPr>
              <a:lnSpc>
                <a:spcPct val="100000"/>
              </a:lnSpc>
            </a:pPr>
            <a:r>
              <a:rPr b="0" lang="en-US" sz="1600" spc="-1" strike="noStrike">
                <a:solidFill>
                  <a:srgbClr val="000000"/>
                </a:solidFill>
                <a:uFill>
                  <a:solidFill>
                    <a:srgbClr val="ffffff"/>
                  </a:solidFill>
                </a:uFill>
                <a:latin typeface="Arial"/>
              </a:rPr>
              <a:t>GET&amp;POST </a:t>
            </a:r>
            <a:endParaRPr b="0" lang="en-US" sz="1800" spc="-1" strike="noStrike">
              <a:solidFill>
                <a:srgbClr val="000000"/>
              </a:solidFill>
              <a:uFill>
                <a:solidFill>
                  <a:srgbClr val="ffffff"/>
                </a:solidFill>
              </a:uFill>
              <a:latin typeface="Arial"/>
            </a:endParaRPr>
          </a:p>
          <a:p>
            <a:pPr>
              <a:lnSpc>
                <a:spcPct val="100000"/>
              </a:lnSpc>
            </a:pPr>
            <a:r>
              <a:rPr b="0" lang="en-US" sz="1600" spc="-1" strike="noStrike">
                <a:solidFill>
                  <a:srgbClr val="000000"/>
                </a:solidFill>
                <a:uFill>
                  <a:solidFill>
                    <a:srgbClr val="ffffff"/>
                  </a:solidFill>
                </a:uFill>
                <a:latin typeface="Arial"/>
              </a:rPr>
              <a:t>HEAD аналогичен методу GET, за исключением того, что в ответе сервера отсутствует тело</a:t>
            </a:r>
            <a:endParaRPr b="0" lang="en-US" sz="1800" spc="-1" strike="noStrike">
              <a:solidFill>
                <a:srgbClr val="000000"/>
              </a:solidFill>
              <a:uFill>
                <a:solidFill>
                  <a:srgbClr val="ffffff"/>
                </a:solidFill>
              </a:uFill>
              <a:latin typeface="Arial"/>
            </a:endParaRPr>
          </a:p>
          <a:p>
            <a:pPr>
              <a:lnSpc>
                <a:spcPct val="100000"/>
              </a:lnSpc>
            </a:pPr>
            <a:r>
              <a:rPr b="0" lang="en-US" sz="1600" spc="-1" strike="noStrike">
                <a:solidFill>
                  <a:srgbClr val="000000"/>
                </a:solidFill>
                <a:uFill>
                  <a:solidFill>
                    <a:srgbClr val="ffffff"/>
                  </a:solidFill>
                </a:uFill>
                <a:latin typeface="Arial"/>
              </a:rPr>
              <a:t>PUT применяется для загрузки содержимого запроса на указанный в запросе URI. Если по заданному URI не существовало ресурса, то сервер создаёт его и возвращает статус 201 (Created).</a:t>
            </a:r>
            <a:endParaRPr b="0" lang="en-US" sz="1800" spc="-1" strike="noStrike">
              <a:solidFill>
                <a:srgbClr val="000000"/>
              </a:solidFill>
              <a:uFill>
                <a:solidFill>
                  <a:srgbClr val="ffffff"/>
                </a:solidFill>
              </a:uFill>
              <a:latin typeface="Arial"/>
            </a:endParaRPr>
          </a:p>
          <a:p>
            <a:pPr>
              <a:lnSpc>
                <a:spcPct val="100000"/>
              </a:lnSpc>
            </a:pPr>
            <a:r>
              <a:rPr b="0" lang="en-US" sz="1600" spc="-1" strike="noStrike">
                <a:solidFill>
                  <a:srgbClr val="000000"/>
                </a:solidFill>
                <a:uFill>
                  <a:solidFill>
                    <a:srgbClr val="ffffff"/>
                  </a:solidFill>
                </a:uFill>
                <a:latin typeface="Arial"/>
              </a:rPr>
              <a:t>PATCH аналогично PUT, но применяется только к фрагменту ресурса.</a:t>
            </a:r>
            <a:endParaRPr b="0" lang="en-US" sz="1800" spc="-1" strike="noStrike">
              <a:solidFill>
                <a:srgbClr val="000000"/>
              </a:solidFill>
              <a:uFill>
                <a:solidFill>
                  <a:srgbClr val="ffffff"/>
                </a:solidFill>
              </a:uFill>
              <a:latin typeface="Arial"/>
            </a:endParaRPr>
          </a:p>
          <a:p>
            <a:pPr>
              <a:lnSpc>
                <a:spcPct val="100000"/>
              </a:lnSpc>
            </a:pPr>
            <a:r>
              <a:rPr b="0" lang="en-US" sz="1600" spc="-1" strike="noStrike">
                <a:solidFill>
                  <a:srgbClr val="000000"/>
                </a:solidFill>
                <a:uFill>
                  <a:solidFill>
                    <a:srgbClr val="ffffff"/>
                  </a:solidFill>
                </a:uFill>
                <a:latin typeface="Arial"/>
              </a:rPr>
              <a:t>DELETE удаляет указанный ресурс.</a:t>
            </a:r>
            <a:endParaRPr b="0" lang="en-US" sz="1800" spc="-1" strike="noStrike">
              <a:solidFill>
                <a:srgbClr val="000000"/>
              </a:solidFill>
              <a:uFill>
                <a:solidFill>
                  <a:srgbClr val="ffffff"/>
                </a:solidFill>
              </a:uFill>
              <a:latin typeface="Arial"/>
            </a:endParaRPr>
          </a:p>
          <a:p>
            <a:pPr>
              <a:lnSpc>
                <a:spcPct val="100000"/>
              </a:lnSpc>
            </a:pPr>
            <a:r>
              <a:rPr b="0" lang="en-US" sz="1600" spc="-1" strike="noStrike">
                <a:solidFill>
                  <a:srgbClr val="000000"/>
                </a:solidFill>
                <a:uFill>
                  <a:solidFill>
                    <a:srgbClr val="ffffff"/>
                  </a:solidFill>
                </a:uFill>
                <a:latin typeface="Arial"/>
              </a:rPr>
              <a:t>TRACE возвращает полученный запрос так, что клиент может увидеть, какую информацию промежуточные серверы добавляют или изменяют в запросе.</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Tree>
  </p:cSld>
  <p:transition>
    <p:wipe dir="r"/>
  </p:transition>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CustomShape 1"/>
          <p:cNvSpPr/>
          <p:nvPr/>
        </p:nvSpPr>
        <p:spPr>
          <a:xfrm>
            <a:off x="3124080" y="4781520"/>
            <a:ext cx="2891880" cy="27108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900" spc="-1" strike="noStrike">
                <a:solidFill>
                  <a:srgbClr val="a6a6a6"/>
                </a:solidFill>
                <a:uFill>
                  <a:solidFill>
                    <a:srgbClr val="ffffff"/>
                  </a:solidFill>
                </a:uFill>
                <a:latin typeface="Calibri"/>
                <a:ea typeface="MS PGothic"/>
              </a:rPr>
              <a:t>WWW.ITEDUCATE.COM.UA</a:t>
            </a:r>
            <a:endParaRPr b="0" lang="en-US" sz="1800" spc="-1" strike="noStrike">
              <a:solidFill>
                <a:srgbClr val="000000"/>
              </a:solidFill>
              <a:uFill>
                <a:solidFill>
                  <a:srgbClr val="ffffff"/>
                </a:solidFill>
              </a:uFill>
              <a:latin typeface="Arial"/>
            </a:endParaRPr>
          </a:p>
        </p:txBody>
      </p:sp>
      <p:sp>
        <p:nvSpPr>
          <p:cNvPr id="256" name="CustomShape 2"/>
          <p:cNvSpPr/>
          <p:nvPr/>
        </p:nvSpPr>
        <p:spPr>
          <a:xfrm>
            <a:off x="457200" y="346320"/>
            <a:ext cx="8592120" cy="839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500" spc="-1" strike="noStrike">
                <a:solidFill>
                  <a:srgbClr val="000000"/>
                </a:solidFill>
                <a:uFill>
                  <a:solidFill>
                    <a:srgbClr val="ffffff"/>
                  </a:solidFill>
                </a:uFill>
                <a:latin typeface="Calibri"/>
              </a:rPr>
              <a:t>HTTP статусы</a:t>
            </a:r>
            <a:endParaRPr b="0" lang="en-US" sz="1800" spc="-1" strike="noStrike">
              <a:solidFill>
                <a:srgbClr val="000000"/>
              </a:solidFill>
              <a:uFill>
                <a:solidFill>
                  <a:srgbClr val="ffffff"/>
                </a:solidFill>
              </a:uFill>
              <a:latin typeface="Arial"/>
            </a:endParaRPr>
          </a:p>
        </p:txBody>
      </p:sp>
      <p:sp>
        <p:nvSpPr>
          <p:cNvPr id="257" name="CustomShape 3"/>
          <p:cNvSpPr/>
          <p:nvPr/>
        </p:nvSpPr>
        <p:spPr>
          <a:xfrm>
            <a:off x="6027480" y="362520"/>
            <a:ext cx="2231280" cy="276120"/>
          </a:xfrm>
          <a:prstGeom prst="rect">
            <a:avLst/>
          </a:prstGeom>
          <a:noFill/>
          <a:ln w="9360">
            <a:noFill/>
          </a:ln>
        </p:spPr>
        <p:style>
          <a:lnRef idx="0"/>
          <a:fillRef idx="0"/>
          <a:effectRef idx="0"/>
          <a:fontRef idx="minor"/>
        </p:style>
      </p:sp>
      <p:sp>
        <p:nvSpPr>
          <p:cNvPr id="258" name="CustomShape 4"/>
          <p:cNvSpPr/>
          <p:nvPr/>
        </p:nvSpPr>
        <p:spPr>
          <a:xfrm>
            <a:off x="5638680" y="2133360"/>
            <a:ext cx="2988360" cy="218880"/>
          </a:xfrm>
          <a:prstGeom prst="rect">
            <a:avLst/>
          </a:prstGeom>
          <a:noFill/>
          <a:ln w="9360">
            <a:noFill/>
          </a:ln>
        </p:spPr>
        <p:style>
          <a:lnRef idx="0"/>
          <a:fillRef idx="0"/>
          <a:effectRef idx="0"/>
          <a:fontRef idx="minor"/>
        </p:style>
      </p:sp>
      <p:sp>
        <p:nvSpPr>
          <p:cNvPr id="259" name="CustomShape 5"/>
          <p:cNvSpPr/>
          <p:nvPr/>
        </p:nvSpPr>
        <p:spPr>
          <a:xfrm>
            <a:off x="5669280" y="2533320"/>
            <a:ext cx="2937960" cy="276120"/>
          </a:xfrm>
          <a:prstGeom prst="rect">
            <a:avLst/>
          </a:prstGeom>
          <a:noFill/>
          <a:ln w="9360">
            <a:noFill/>
          </a:ln>
        </p:spPr>
        <p:style>
          <a:lnRef idx="0"/>
          <a:fillRef idx="0"/>
          <a:effectRef idx="0"/>
          <a:fontRef idx="minor"/>
        </p:style>
      </p:sp>
      <p:sp>
        <p:nvSpPr>
          <p:cNvPr id="260" name="CustomShape 6"/>
          <p:cNvSpPr/>
          <p:nvPr/>
        </p:nvSpPr>
        <p:spPr>
          <a:xfrm>
            <a:off x="5638680" y="2890080"/>
            <a:ext cx="1942920" cy="276120"/>
          </a:xfrm>
          <a:prstGeom prst="rect">
            <a:avLst/>
          </a:prstGeom>
          <a:noFill/>
          <a:ln w="9360">
            <a:noFill/>
          </a:ln>
        </p:spPr>
        <p:style>
          <a:lnRef idx="0"/>
          <a:fillRef idx="0"/>
          <a:effectRef idx="0"/>
          <a:fontRef idx="minor"/>
        </p:style>
        <p:txBody>
          <a:bodyPr lIns="90000" rIns="90000" tIns="45000" bIns="45000"/>
          <a:p>
            <a:pPr>
              <a:lnSpc>
                <a:spcPct val="100000"/>
              </a:lnSpc>
            </a:pPr>
            <a:r>
              <a:rPr b="0" lang="en-US" sz="1200" spc="-1" strike="noStrike">
                <a:solidFill>
                  <a:srgbClr val="ffffff"/>
                </a:solidFill>
                <a:uFill>
                  <a:solidFill>
                    <a:srgbClr val="ffffff"/>
                  </a:solidFill>
                </a:uFill>
                <a:latin typeface="Calibri"/>
                <a:ea typeface="MS PGothic"/>
              </a:rPr>
              <a:t> </a:t>
            </a:r>
            <a:endParaRPr b="0" lang="en-US" sz="1800" spc="-1" strike="noStrike">
              <a:solidFill>
                <a:srgbClr val="000000"/>
              </a:solidFill>
              <a:uFill>
                <a:solidFill>
                  <a:srgbClr val="ffffff"/>
                </a:solidFill>
              </a:uFill>
              <a:latin typeface="Arial"/>
            </a:endParaRPr>
          </a:p>
        </p:txBody>
      </p:sp>
      <p:pic>
        <p:nvPicPr>
          <p:cNvPr id="261" name="Picture 2" descr=""/>
          <p:cNvPicPr/>
          <p:nvPr/>
        </p:nvPicPr>
        <p:blipFill>
          <a:blip r:embed="rId1"/>
          <a:stretch/>
        </p:blipFill>
        <p:spPr>
          <a:xfrm>
            <a:off x="524880" y="4801320"/>
            <a:ext cx="1600920" cy="251280"/>
          </a:xfrm>
          <a:prstGeom prst="rect">
            <a:avLst/>
          </a:prstGeom>
          <a:ln>
            <a:noFill/>
          </a:ln>
        </p:spPr>
      </p:pic>
      <p:sp>
        <p:nvSpPr>
          <p:cNvPr id="262" name="CustomShape 7"/>
          <p:cNvSpPr/>
          <p:nvPr/>
        </p:nvSpPr>
        <p:spPr>
          <a:xfrm>
            <a:off x="5791320" y="1807560"/>
            <a:ext cx="2343240" cy="301320"/>
          </a:xfrm>
          <a:prstGeom prst="rect">
            <a:avLst/>
          </a:prstGeom>
          <a:noFill/>
          <a:ln w="9360">
            <a:noFill/>
          </a:ln>
        </p:spPr>
        <p:style>
          <a:lnRef idx="0"/>
          <a:fillRef idx="0"/>
          <a:effectRef idx="0"/>
          <a:fontRef idx="minor"/>
        </p:style>
      </p:sp>
      <p:pic>
        <p:nvPicPr>
          <p:cNvPr id="263" name="" descr=""/>
          <p:cNvPicPr/>
          <p:nvPr/>
        </p:nvPicPr>
        <p:blipFill>
          <a:blip r:embed="rId2"/>
          <a:srcRect l="-145441" t="-1827661" r="-145441" b="1759727"/>
          <a:stretch/>
        </p:blipFill>
        <p:spPr>
          <a:xfrm>
            <a:off x="2309400" y="1931760"/>
            <a:ext cx="4568760" cy="1304280"/>
          </a:xfrm>
          <a:prstGeom prst="rect">
            <a:avLst/>
          </a:prstGeom>
          <a:ln>
            <a:noFill/>
          </a:ln>
        </p:spPr>
      </p:pic>
      <p:sp>
        <p:nvSpPr>
          <p:cNvPr id="264" name="CustomShape 8"/>
          <p:cNvSpPr/>
          <p:nvPr/>
        </p:nvSpPr>
        <p:spPr>
          <a:xfrm>
            <a:off x="104040" y="1280160"/>
            <a:ext cx="9017640" cy="2996640"/>
          </a:xfrm>
          <a:prstGeom prst="rect">
            <a:avLst/>
          </a:prstGeom>
          <a:noFill/>
          <a:ln>
            <a:noFill/>
          </a:ln>
        </p:spPr>
        <p:style>
          <a:lnRef idx="0"/>
          <a:fillRef idx="0"/>
          <a:effectRef idx="0"/>
          <a:fontRef idx="minor"/>
        </p:style>
      </p:sp>
      <p:sp>
        <p:nvSpPr>
          <p:cNvPr id="265" name="CustomShape 9"/>
          <p:cNvSpPr/>
          <p:nvPr/>
        </p:nvSpPr>
        <p:spPr>
          <a:xfrm>
            <a:off x="731520" y="1245600"/>
            <a:ext cx="7953840" cy="254376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uFill>
                  <a:solidFill>
                    <a:srgbClr val="ffffff"/>
                  </a:solidFill>
                </a:uFill>
                <a:latin typeface="Arial"/>
              </a:rPr>
              <a:t>1xx Informational («Информационный»)</a:t>
            </a:r>
            <a:endParaRPr b="0" lang="en-US" sz="1800" spc="-1" strike="noStrike">
              <a:solidFill>
                <a:srgbClr val="000000"/>
              </a:solidFill>
              <a:uFill>
                <a:solidFill>
                  <a:srgbClr val="ffffff"/>
                </a:solidFill>
              </a:uFill>
              <a:latin typeface="Arial"/>
            </a:endParaRPr>
          </a:p>
          <a:p>
            <a:pPr>
              <a:lnSpc>
                <a:spcPct val="100000"/>
              </a:lnSpc>
            </a:pPr>
            <a:r>
              <a:rPr b="0" lang="en-US" sz="1800" spc="-1" strike="noStrike">
                <a:solidFill>
                  <a:srgbClr val="000000"/>
                </a:solidFill>
                <a:uFill>
                  <a:solidFill>
                    <a:srgbClr val="ffffff"/>
                  </a:solidFill>
                </a:uFill>
                <a:latin typeface="Arial"/>
              </a:rPr>
              <a:t>В этот класс выделены коды, информирующие о процессе передачи. В HTTP/1.0 сообщения с такими кодами должны игнорироваться. В HTTP/1.1 клиент должен быть готов принять этот класс сообщений как обычный ответ, но ничего отправлять серверу не нужно. Сами сообщения от сервера содержат только стартовую строку ответа и, если требуется, несколько специфичных для ответа полей заголовка. Прокси-серверы подобные сообщения должны отправлять дальше от сервера к клиенту.</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Tree>
  </p:cSld>
  <p:transition>
    <p:wipe dir="r"/>
  </p:transition>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CustomShape 1"/>
          <p:cNvSpPr/>
          <p:nvPr/>
        </p:nvSpPr>
        <p:spPr>
          <a:xfrm>
            <a:off x="3124080" y="4781520"/>
            <a:ext cx="2891880" cy="27108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900" spc="-1" strike="noStrike">
                <a:solidFill>
                  <a:srgbClr val="a6a6a6"/>
                </a:solidFill>
                <a:uFill>
                  <a:solidFill>
                    <a:srgbClr val="ffffff"/>
                  </a:solidFill>
                </a:uFill>
                <a:latin typeface="Calibri"/>
                <a:ea typeface="MS PGothic"/>
              </a:rPr>
              <a:t>WWW.ITEDUCATE.COM.UA</a:t>
            </a:r>
            <a:endParaRPr b="0" lang="en-US" sz="1800" spc="-1" strike="noStrike">
              <a:solidFill>
                <a:srgbClr val="000000"/>
              </a:solidFill>
              <a:uFill>
                <a:solidFill>
                  <a:srgbClr val="ffffff"/>
                </a:solidFill>
              </a:uFill>
              <a:latin typeface="Arial"/>
            </a:endParaRPr>
          </a:p>
        </p:txBody>
      </p:sp>
      <p:sp>
        <p:nvSpPr>
          <p:cNvPr id="267" name="CustomShape 2"/>
          <p:cNvSpPr/>
          <p:nvPr/>
        </p:nvSpPr>
        <p:spPr>
          <a:xfrm>
            <a:off x="457200" y="346320"/>
            <a:ext cx="8592120" cy="839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500" spc="-1" strike="noStrike">
                <a:solidFill>
                  <a:srgbClr val="000000"/>
                </a:solidFill>
                <a:uFill>
                  <a:solidFill>
                    <a:srgbClr val="ffffff"/>
                  </a:solidFill>
                </a:uFill>
                <a:latin typeface="Calibri"/>
              </a:rPr>
              <a:t>HTTP статусы</a:t>
            </a:r>
            <a:endParaRPr b="0" lang="en-US" sz="1800" spc="-1" strike="noStrike">
              <a:solidFill>
                <a:srgbClr val="000000"/>
              </a:solidFill>
              <a:uFill>
                <a:solidFill>
                  <a:srgbClr val="ffffff"/>
                </a:solidFill>
              </a:uFill>
              <a:latin typeface="Arial"/>
            </a:endParaRPr>
          </a:p>
        </p:txBody>
      </p:sp>
      <p:sp>
        <p:nvSpPr>
          <p:cNvPr id="268" name="CustomShape 3"/>
          <p:cNvSpPr/>
          <p:nvPr/>
        </p:nvSpPr>
        <p:spPr>
          <a:xfrm>
            <a:off x="6027480" y="362520"/>
            <a:ext cx="2231280" cy="276120"/>
          </a:xfrm>
          <a:prstGeom prst="rect">
            <a:avLst/>
          </a:prstGeom>
          <a:noFill/>
          <a:ln w="9360">
            <a:noFill/>
          </a:ln>
        </p:spPr>
        <p:style>
          <a:lnRef idx="0"/>
          <a:fillRef idx="0"/>
          <a:effectRef idx="0"/>
          <a:fontRef idx="minor"/>
        </p:style>
      </p:sp>
      <p:sp>
        <p:nvSpPr>
          <p:cNvPr id="269" name="CustomShape 4"/>
          <p:cNvSpPr/>
          <p:nvPr/>
        </p:nvSpPr>
        <p:spPr>
          <a:xfrm>
            <a:off x="5638680" y="2133360"/>
            <a:ext cx="2988360" cy="218880"/>
          </a:xfrm>
          <a:prstGeom prst="rect">
            <a:avLst/>
          </a:prstGeom>
          <a:noFill/>
          <a:ln w="9360">
            <a:noFill/>
          </a:ln>
        </p:spPr>
        <p:style>
          <a:lnRef idx="0"/>
          <a:fillRef idx="0"/>
          <a:effectRef idx="0"/>
          <a:fontRef idx="minor"/>
        </p:style>
      </p:sp>
      <p:sp>
        <p:nvSpPr>
          <p:cNvPr id="270" name="CustomShape 5"/>
          <p:cNvSpPr/>
          <p:nvPr/>
        </p:nvSpPr>
        <p:spPr>
          <a:xfrm>
            <a:off x="5669280" y="2533320"/>
            <a:ext cx="2937960" cy="276120"/>
          </a:xfrm>
          <a:prstGeom prst="rect">
            <a:avLst/>
          </a:prstGeom>
          <a:noFill/>
          <a:ln w="9360">
            <a:noFill/>
          </a:ln>
        </p:spPr>
        <p:style>
          <a:lnRef idx="0"/>
          <a:fillRef idx="0"/>
          <a:effectRef idx="0"/>
          <a:fontRef idx="minor"/>
        </p:style>
      </p:sp>
      <p:sp>
        <p:nvSpPr>
          <p:cNvPr id="271" name="CustomShape 6"/>
          <p:cNvSpPr/>
          <p:nvPr/>
        </p:nvSpPr>
        <p:spPr>
          <a:xfrm>
            <a:off x="5638680" y="2890080"/>
            <a:ext cx="1942920" cy="276120"/>
          </a:xfrm>
          <a:prstGeom prst="rect">
            <a:avLst/>
          </a:prstGeom>
          <a:noFill/>
          <a:ln w="9360">
            <a:noFill/>
          </a:ln>
        </p:spPr>
        <p:style>
          <a:lnRef idx="0"/>
          <a:fillRef idx="0"/>
          <a:effectRef idx="0"/>
          <a:fontRef idx="minor"/>
        </p:style>
        <p:txBody>
          <a:bodyPr lIns="90000" rIns="90000" tIns="45000" bIns="45000"/>
          <a:p>
            <a:pPr>
              <a:lnSpc>
                <a:spcPct val="100000"/>
              </a:lnSpc>
            </a:pPr>
            <a:r>
              <a:rPr b="0" lang="en-US" sz="1200" spc="-1" strike="noStrike">
                <a:solidFill>
                  <a:srgbClr val="ffffff"/>
                </a:solidFill>
                <a:uFill>
                  <a:solidFill>
                    <a:srgbClr val="ffffff"/>
                  </a:solidFill>
                </a:uFill>
                <a:latin typeface="Calibri"/>
                <a:ea typeface="MS PGothic"/>
              </a:rPr>
              <a:t> </a:t>
            </a:r>
            <a:endParaRPr b="0" lang="en-US" sz="1800" spc="-1" strike="noStrike">
              <a:solidFill>
                <a:srgbClr val="000000"/>
              </a:solidFill>
              <a:uFill>
                <a:solidFill>
                  <a:srgbClr val="ffffff"/>
                </a:solidFill>
              </a:uFill>
              <a:latin typeface="Arial"/>
            </a:endParaRPr>
          </a:p>
        </p:txBody>
      </p:sp>
      <p:pic>
        <p:nvPicPr>
          <p:cNvPr id="272" name="Picture 2" descr=""/>
          <p:cNvPicPr/>
          <p:nvPr/>
        </p:nvPicPr>
        <p:blipFill>
          <a:blip r:embed="rId1"/>
          <a:stretch/>
        </p:blipFill>
        <p:spPr>
          <a:xfrm>
            <a:off x="524880" y="4801320"/>
            <a:ext cx="1600920" cy="251280"/>
          </a:xfrm>
          <a:prstGeom prst="rect">
            <a:avLst/>
          </a:prstGeom>
          <a:ln>
            <a:noFill/>
          </a:ln>
        </p:spPr>
      </p:pic>
      <p:sp>
        <p:nvSpPr>
          <p:cNvPr id="273" name="CustomShape 7"/>
          <p:cNvSpPr/>
          <p:nvPr/>
        </p:nvSpPr>
        <p:spPr>
          <a:xfrm>
            <a:off x="5791320" y="1807560"/>
            <a:ext cx="2343240" cy="301320"/>
          </a:xfrm>
          <a:prstGeom prst="rect">
            <a:avLst/>
          </a:prstGeom>
          <a:noFill/>
          <a:ln w="9360">
            <a:noFill/>
          </a:ln>
        </p:spPr>
        <p:style>
          <a:lnRef idx="0"/>
          <a:fillRef idx="0"/>
          <a:effectRef idx="0"/>
          <a:fontRef idx="minor"/>
        </p:style>
      </p:sp>
      <p:pic>
        <p:nvPicPr>
          <p:cNvPr id="274" name="" descr=""/>
          <p:cNvPicPr/>
          <p:nvPr/>
        </p:nvPicPr>
        <p:blipFill>
          <a:blip r:embed="rId2"/>
          <a:srcRect l="-145441" t="-1827661" r="-145441" b="1759727"/>
          <a:stretch/>
        </p:blipFill>
        <p:spPr>
          <a:xfrm>
            <a:off x="2309400" y="1931760"/>
            <a:ext cx="4568760" cy="1304280"/>
          </a:xfrm>
          <a:prstGeom prst="rect">
            <a:avLst/>
          </a:prstGeom>
          <a:ln>
            <a:noFill/>
          </a:ln>
        </p:spPr>
      </p:pic>
      <p:sp>
        <p:nvSpPr>
          <p:cNvPr id="275" name="CustomShape 8"/>
          <p:cNvSpPr/>
          <p:nvPr/>
        </p:nvSpPr>
        <p:spPr>
          <a:xfrm>
            <a:off x="104040" y="1280160"/>
            <a:ext cx="9017640" cy="2996640"/>
          </a:xfrm>
          <a:prstGeom prst="rect">
            <a:avLst/>
          </a:prstGeom>
          <a:noFill/>
          <a:ln>
            <a:noFill/>
          </a:ln>
        </p:spPr>
        <p:style>
          <a:lnRef idx="0"/>
          <a:fillRef idx="0"/>
          <a:effectRef idx="0"/>
          <a:fontRef idx="minor"/>
        </p:style>
      </p:sp>
      <p:sp>
        <p:nvSpPr>
          <p:cNvPr id="276" name="CustomShape 9"/>
          <p:cNvSpPr/>
          <p:nvPr/>
        </p:nvSpPr>
        <p:spPr>
          <a:xfrm>
            <a:off x="731520" y="1245600"/>
            <a:ext cx="7953840" cy="254376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uFill>
                  <a:solidFill>
                    <a:srgbClr val="ffffff"/>
                  </a:solidFill>
                </a:uFill>
                <a:latin typeface="Arial"/>
              </a:rPr>
              <a:t>2xx Success («Успех»)</a:t>
            </a:r>
            <a:endParaRPr b="0" lang="en-US" sz="1800" spc="-1" strike="noStrike">
              <a:solidFill>
                <a:srgbClr val="000000"/>
              </a:solidFill>
              <a:uFill>
                <a:solidFill>
                  <a:srgbClr val="ffffff"/>
                </a:solidFill>
              </a:uFill>
              <a:latin typeface="Arial"/>
            </a:endParaRPr>
          </a:p>
          <a:p>
            <a:pPr>
              <a:lnSpc>
                <a:spcPct val="100000"/>
              </a:lnSpc>
            </a:pPr>
            <a:r>
              <a:rPr b="0" lang="en-US" sz="1800" spc="-1" strike="noStrike">
                <a:solidFill>
                  <a:srgbClr val="000000"/>
                </a:solidFill>
                <a:uFill>
                  <a:solidFill>
                    <a:srgbClr val="ffffff"/>
                  </a:solidFill>
                </a:uFill>
                <a:latin typeface="Arial"/>
              </a:rPr>
              <a:t>Сообщения данного класса информируют о случаях успешного принятия и обработки запроса клиента. В зависимости от статуса сервер может ещё передать заголовки и тело сообщения.</a:t>
            </a:r>
            <a:endParaRPr b="0" lang="en-US" sz="1800" spc="-1" strike="noStrike">
              <a:solidFill>
                <a:srgbClr val="000000"/>
              </a:solidFill>
              <a:uFill>
                <a:solidFill>
                  <a:srgbClr val="ffffff"/>
                </a:solidFill>
              </a:uFill>
              <a:latin typeface="Arial"/>
            </a:endParaRPr>
          </a:p>
          <a:p>
            <a:pPr>
              <a:lnSpc>
                <a:spcPct val="100000"/>
              </a:lnSpc>
            </a:pPr>
            <a:r>
              <a:rPr b="1" lang="en-US" sz="1800" spc="-1" strike="noStrike">
                <a:solidFill>
                  <a:srgbClr val="000000"/>
                </a:solidFill>
                <a:uFill>
                  <a:solidFill>
                    <a:srgbClr val="ffffff"/>
                  </a:solidFill>
                </a:uFill>
                <a:latin typeface="Arial"/>
              </a:rPr>
              <a:t>3xx Redirection («Перенаправление»)</a:t>
            </a:r>
            <a:endParaRPr b="0" lang="en-US" sz="1800" spc="-1" strike="noStrike">
              <a:solidFill>
                <a:srgbClr val="000000"/>
              </a:solidFill>
              <a:uFill>
                <a:solidFill>
                  <a:srgbClr val="ffffff"/>
                </a:solidFill>
              </a:uFill>
              <a:latin typeface="Arial"/>
            </a:endParaRPr>
          </a:p>
          <a:p>
            <a:pPr>
              <a:lnSpc>
                <a:spcPct val="100000"/>
              </a:lnSpc>
            </a:pPr>
            <a:r>
              <a:rPr b="0" lang="en-US" sz="1800" spc="-1" strike="noStrike">
                <a:solidFill>
                  <a:srgbClr val="000000"/>
                </a:solidFill>
                <a:uFill>
                  <a:solidFill>
                    <a:srgbClr val="ffffff"/>
                  </a:solidFill>
                </a:uFill>
                <a:latin typeface="Arial"/>
              </a:rPr>
              <a:t>Коды класса 3xx сообщают клиенту что для успешного выполнения операции необходимо сделать другой запрос (как правило по другому URI). Из данного класса пять кодов 301, 302, 303, 305 и 307 относятся непосредственно к перенаправлениям (редирект). Адрес, по которому клиенту следует произвести запрос, сервер указывает в заголовке Location. При этом допускается использование фрагментов в целевом URI.</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p:txBody>
      </p:sp>
    </p:spTree>
  </p:cSld>
  <p:transition>
    <p:wipe dir="r"/>
  </p:transition>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CustomShape 1"/>
          <p:cNvSpPr/>
          <p:nvPr/>
        </p:nvSpPr>
        <p:spPr>
          <a:xfrm>
            <a:off x="3124080" y="4781520"/>
            <a:ext cx="2891880" cy="271080"/>
          </a:xfrm>
          <a:prstGeom prst="rect">
            <a:avLst/>
          </a:prstGeom>
          <a:noFill/>
          <a:ln>
            <a:noFill/>
          </a:ln>
        </p:spPr>
        <p:style>
          <a:lnRef idx="0"/>
          <a:fillRef idx="0"/>
          <a:effectRef idx="0"/>
          <a:fontRef idx="minor"/>
        </p:style>
        <p:txBody>
          <a:bodyPr lIns="90000" rIns="90000" tIns="45000" bIns="45000" anchor="ctr"/>
          <a:p>
            <a:pPr>
              <a:lnSpc>
                <a:spcPct val="100000"/>
              </a:lnSpc>
            </a:pPr>
            <a:r>
              <a:rPr b="0" lang="en-US" sz="900" spc="-1" strike="noStrike">
                <a:solidFill>
                  <a:srgbClr val="a6a6a6"/>
                </a:solidFill>
                <a:uFill>
                  <a:solidFill>
                    <a:srgbClr val="ffffff"/>
                  </a:solidFill>
                </a:uFill>
                <a:latin typeface="Calibri"/>
                <a:ea typeface="MS PGothic"/>
              </a:rPr>
              <a:t>WWW.ITEDUCATE.COM.UA</a:t>
            </a:r>
            <a:endParaRPr b="0" lang="en-US" sz="1800" spc="-1" strike="noStrike">
              <a:solidFill>
                <a:srgbClr val="000000"/>
              </a:solidFill>
              <a:uFill>
                <a:solidFill>
                  <a:srgbClr val="ffffff"/>
                </a:solidFill>
              </a:uFill>
              <a:latin typeface="Arial"/>
            </a:endParaRPr>
          </a:p>
        </p:txBody>
      </p:sp>
      <p:sp>
        <p:nvSpPr>
          <p:cNvPr id="278" name="CustomShape 2"/>
          <p:cNvSpPr/>
          <p:nvPr/>
        </p:nvSpPr>
        <p:spPr>
          <a:xfrm>
            <a:off x="457200" y="346320"/>
            <a:ext cx="8592120" cy="839160"/>
          </a:xfrm>
          <a:prstGeom prst="rect">
            <a:avLst/>
          </a:prstGeom>
          <a:noFill/>
          <a:ln>
            <a:noFill/>
          </a:ln>
        </p:spPr>
        <p:style>
          <a:lnRef idx="0"/>
          <a:fillRef idx="0"/>
          <a:effectRef idx="0"/>
          <a:fontRef idx="minor"/>
        </p:style>
        <p:txBody>
          <a:bodyPr lIns="90000" rIns="90000" tIns="45000" bIns="45000" anchor="ctr"/>
          <a:p>
            <a:pPr algn="ctr">
              <a:lnSpc>
                <a:spcPct val="100000"/>
              </a:lnSpc>
            </a:pPr>
            <a:r>
              <a:rPr b="0" lang="en-US" sz="2500" spc="-1" strike="noStrike">
                <a:solidFill>
                  <a:srgbClr val="000000"/>
                </a:solidFill>
                <a:uFill>
                  <a:solidFill>
                    <a:srgbClr val="ffffff"/>
                  </a:solidFill>
                </a:uFill>
                <a:latin typeface="Calibri"/>
              </a:rPr>
              <a:t>HTTP статусы</a:t>
            </a:r>
            <a:endParaRPr b="0" lang="en-US" sz="1800" spc="-1" strike="noStrike">
              <a:solidFill>
                <a:srgbClr val="000000"/>
              </a:solidFill>
              <a:uFill>
                <a:solidFill>
                  <a:srgbClr val="ffffff"/>
                </a:solidFill>
              </a:uFill>
              <a:latin typeface="Arial"/>
            </a:endParaRPr>
          </a:p>
        </p:txBody>
      </p:sp>
      <p:sp>
        <p:nvSpPr>
          <p:cNvPr id="279" name="CustomShape 3"/>
          <p:cNvSpPr/>
          <p:nvPr/>
        </p:nvSpPr>
        <p:spPr>
          <a:xfrm>
            <a:off x="6027480" y="362520"/>
            <a:ext cx="2231280" cy="276120"/>
          </a:xfrm>
          <a:prstGeom prst="rect">
            <a:avLst/>
          </a:prstGeom>
          <a:noFill/>
          <a:ln w="9360">
            <a:noFill/>
          </a:ln>
        </p:spPr>
        <p:style>
          <a:lnRef idx="0"/>
          <a:fillRef idx="0"/>
          <a:effectRef idx="0"/>
          <a:fontRef idx="minor"/>
        </p:style>
      </p:sp>
      <p:sp>
        <p:nvSpPr>
          <p:cNvPr id="280" name="CustomShape 4"/>
          <p:cNvSpPr/>
          <p:nvPr/>
        </p:nvSpPr>
        <p:spPr>
          <a:xfrm>
            <a:off x="5638680" y="2133360"/>
            <a:ext cx="2988360" cy="218880"/>
          </a:xfrm>
          <a:prstGeom prst="rect">
            <a:avLst/>
          </a:prstGeom>
          <a:noFill/>
          <a:ln w="9360">
            <a:noFill/>
          </a:ln>
        </p:spPr>
        <p:style>
          <a:lnRef idx="0"/>
          <a:fillRef idx="0"/>
          <a:effectRef idx="0"/>
          <a:fontRef idx="minor"/>
        </p:style>
      </p:sp>
      <p:sp>
        <p:nvSpPr>
          <p:cNvPr id="281" name="CustomShape 5"/>
          <p:cNvSpPr/>
          <p:nvPr/>
        </p:nvSpPr>
        <p:spPr>
          <a:xfrm>
            <a:off x="5669280" y="2533320"/>
            <a:ext cx="2937960" cy="276120"/>
          </a:xfrm>
          <a:prstGeom prst="rect">
            <a:avLst/>
          </a:prstGeom>
          <a:noFill/>
          <a:ln w="9360">
            <a:noFill/>
          </a:ln>
        </p:spPr>
        <p:style>
          <a:lnRef idx="0"/>
          <a:fillRef idx="0"/>
          <a:effectRef idx="0"/>
          <a:fontRef idx="minor"/>
        </p:style>
      </p:sp>
      <p:sp>
        <p:nvSpPr>
          <p:cNvPr id="282" name="CustomShape 6"/>
          <p:cNvSpPr/>
          <p:nvPr/>
        </p:nvSpPr>
        <p:spPr>
          <a:xfrm>
            <a:off x="5638680" y="2890080"/>
            <a:ext cx="1942920" cy="276120"/>
          </a:xfrm>
          <a:prstGeom prst="rect">
            <a:avLst/>
          </a:prstGeom>
          <a:noFill/>
          <a:ln w="9360">
            <a:noFill/>
          </a:ln>
        </p:spPr>
        <p:style>
          <a:lnRef idx="0"/>
          <a:fillRef idx="0"/>
          <a:effectRef idx="0"/>
          <a:fontRef idx="minor"/>
        </p:style>
        <p:txBody>
          <a:bodyPr lIns="90000" rIns="90000" tIns="45000" bIns="45000"/>
          <a:p>
            <a:pPr>
              <a:lnSpc>
                <a:spcPct val="100000"/>
              </a:lnSpc>
            </a:pPr>
            <a:r>
              <a:rPr b="0" lang="en-US" sz="1200" spc="-1" strike="noStrike">
                <a:solidFill>
                  <a:srgbClr val="ffffff"/>
                </a:solidFill>
                <a:uFill>
                  <a:solidFill>
                    <a:srgbClr val="ffffff"/>
                  </a:solidFill>
                </a:uFill>
                <a:latin typeface="Calibri"/>
                <a:ea typeface="MS PGothic"/>
              </a:rPr>
              <a:t> </a:t>
            </a:r>
            <a:endParaRPr b="0" lang="en-US" sz="1800" spc="-1" strike="noStrike">
              <a:solidFill>
                <a:srgbClr val="000000"/>
              </a:solidFill>
              <a:uFill>
                <a:solidFill>
                  <a:srgbClr val="ffffff"/>
                </a:solidFill>
              </a:uFill>
              <a:latin typeface="Arial"/>
            </a:endParaRPr>
          </a:p>
        </p:txBody>
      </p:sp>
      <p:pic>
        <p:nvPicPr>
          <p:cNvPr id="283" name="Picture 2" descr=""/>
          <p:cNvPicPr/>
          <p:nvPr/>
        </p:nvPicPr>
        <p:blipFill>
          <a:blip r:embed="rId1"/>
          <a:stretch/>
        </p:blipFill>
        <p:spPr>
          <a:xfrm>
            <a:off x="524880" y="4801320"/>
            <a:ext cx="1600920" cy="251280"/>
          </a:xfrm>
          <a:prstGeom prst="rect">
            <a:avLst/>
          </a:prstGeom>
          <a:ln>
            <a:noFill/>
          </a:ln>
        </p:spPr>
      </p:pic>
      <p:sp>
        <p:nvSpPr>
          <p:cNvPr id="284" name="CustomShape 7"/>
          <p:cNvSpPr/>
          <p:nvPr/>
        </p:nvSpPr>
        <p:spPr>
          <a:xfrm>
            <a:off x="5791320" y="1807560"/>
            <a:ext cx="2343240" cy="301320"/>
          </a:xfrm>
          <a:prstGeom prst="rect">
            <a:avLst/>
          </a:prstGeom>
          <a:noFill/>
          <a:ln w="9360">
            <a:noFill/>
          </a:ln>
        </p:spPr>
        <p:style>
          <a:lnRef idx="0"/>
          <a:fillRef idx="0"/>
          <a:effectRef idx="0"/>
          <a:fontRef idx="minor"/>
        </p:style>
      </p:sp>
      <p:pic>
        <p:nvPicPr>
          <p:cNvPr id="285" name="" descr=""/>
          <p:cNvPicPr/>
          <p:nvPr/>
        </p:nvPicPr>
        <p:blipFill>
          <a:blip r:embed="rId2"/>
          <a:srcRect l="-145441" t="-1827661" r="-145441" b="1759727"/>
          <a:stretch/>
        </p:blipFill>
        <p:spPr>
          <a:xfrm>
            <a:off x="2309400" y="1931760"/>
            <a:ext cx="4568760" cy="1304280"/>
          </a:xfrm>
          <a:prstGeom prst="rect">
            <a:avLst/>
          </a:prstGeom>
          <a:ln>
            <a:noFill/>
          </a:ln>
        </p:spPr>
      </p:pic>
      <p:sp>
        <p:nvSpPr>
          <p:cNvPr id="286" name="CustomShape 8"/>
          <p:cNvSpPr/>
          <p:nvPr/>
        </p:nvSpPr>
        <p:spPr>
          <a:xfrm>
            <a:off x="104040" y="1280160"/>
            <a:ext cx="9017640" cy="2996640"/>
          </a:xfrm>
          <a:prstGeom prst="rect">
            <a:avLst/>
          </a:prstGeom>
          <a:noFill/>
          <a:ln>
            <a:noFill/>
          </a:ln>
        </p:spPr>
        <p:style>
          <a:lnRef idx="0"/>
          <a:fillRef idx="0"/>
          <a:effectRef idx="0"/>
          <a:fontRef idx="minor"/>
        </p:style>
      </p:sp>
      <p:sp>
        <p:nvSpPr>
          <p:cNvPr id="287" name="CustomShape 9"/>
          <p:cNvSpPr/>
          <p:nvPr/>
        </p:nvSpPr>
        <p:spPr>
          <a:xfrm>
            <a:off x="731520" y="1245600"/>
            <a:ext cx="7953840" cy="2543760"/>
          </a:xfrm>
          <a:prstGeom prst="rect">
            <a:avLst/>
          </a:prstGeom>
          <a:noFill/>
          <a:ln>
            <a:noFill/>
          </a:ln>
        </p:spPr>
        <p:style>
          <a:lnRef idx="0"/>
          <a:fillRef idx="0"/>
          <a:effectRef idx="0"/>
          <a:fontRef idx="minor"/>
        </p:style>
        <p:txBody>
          <a:bodyPr lIns="90000" rIns="90000" tIns="45000" bIns="45000"/>
          <a:p>
            <a:pPr>
              <a:lnSpc>
                <a:spcPct val="100000"/>
              </a:lnSpc>
            </a:pPr>
            <a:r>
              <a:rPr b="1" lang="en-US" sz="1800" spc="-1" strike="noStrike">
                <a:solidFill>
                  <a:srgbClr val="000000"/>
                </a:solidFill>
                <a:uFill>
                  <a:solidFill>
                    <a:srgbClr val="ffffff"/>
                  </a:solidFill>
                </a:uFill>
                <a:latin typeface="Arial"/>
              </a:rPr>
              <a:t>4xx Client Error («Ошибка клиента»)</a:t>
            </a:r>
            <a:endParaRPr b="0" lang="en-US" sz="1800" spc="-1" strike="noStrike">
              <a:solidFill>
                <a:srgbClr val="000000"/>
              </a:solidFill>
              <a:uFill>
                <a:solidFill>
                  <a:srgbClr val="ffffff"/>
                </a:solidFill>
              </a:uFill>
              <a:latin typeface="Arial"/>
            </a:endParaRPr>
          </a:p>
          <a:p>
            <a:pPr>
              <a:lnSpc>
                <a:spcPct val="100000"/>
              </a:lnSpc>
            </a:pPr>
            <a:r>
              <a:rPr b="0" lang="en-US" sz="1800" spc="-1" strike="noStrike">
                <a:solidFill>
                  <a:srgbClr val="000000"/>
                </a:solidFill>
                <a:uFill>
                  <a:solidFill>
                    <a:srgbClr val="ffffff"/>
                  </a:solidFill>
                </a:uFill>
                <a:latin typeface="Arial"/>
              </a:rPr>
              <a:t>Класс кодов 4xx предназначен для указания ошибок со стороны клиента. При использовании всех методов, кроме HEAD, сервер должен вернуть в теле сообщения гипертекстовое пояснение для пользователя.</a:t>
            </a:r>
            <a:endParaRPr b="0" lang="en-US" sz="1800" spc="-1" strike="noStrike">
              <a:solidFill>
                <a:srgbClr val="000000"/>
              </a:solidFill>
              <a:uFill>
                <a:solidFill>
                  <a:srgbClr val="ffffff"/>
                </a:solidFill>
              </a:uFill>
              <a:latin typeface="Arial"/>
            </a:endParaRPr>
          </a:p>
          <a:p>
            <a:pPr>
              <a:lnSpc>
                <a:spcPct val="100000"/>
              </a:lnSpc>
            </a:pPr>
            <a:endParaRPr b="0" lang="en-US" sz="1800" spc="-1" strike="noStrike">
              <a:solidFill>
                <a:srgbClr val="000000"/>
              </a:solidFill>
              <a:uFill>
                <a:solidFill>
                  <a:srgbClr val="ffffff"/>
                </a:solidFill>
              </a:uFill>
              <a:latin typeface="Arial"/>
            </a:endParaRPr>
          </a:p>
          <a:p>
            <a:pPr>
              <a:lnSpc>
                <a:spcPct val="100000"/>
              </a:lnSpc>
            </a:pPr>
            <a:r>
              <a:rPr b="1" lang="en-US" sz="1800" spc="-1" strike="noStrike">
                <a:solidFill>
                  <a:srgbClr val="000000"/>
                </a:solidFill>
                <a:uFill>
                  <a:solidFill>
                    <a:srgbClr val="ffffff"/>
                  </a:solidFill>
                </a:uFill>
                <a:latin typeface="Arial"/>
              </a:rPr>
              <a:t>5xx Server Error («Ошибка сервера»)</a:t>
            </a:r>
            <a:endParaRPr b="0" lang="en-US" sz="1800" spc="-1" strike="noStrike">
              <a:solidFill>
                <a:srgbClr val="000000"/>
              </a:solidFill>
              <a:uFill>
                <a:solidFill>
                  <a:srgbClr val="ffffff"/>
                </a:solidFill>
              </a:uFill>
              <a:latin typeface="Arial"/>
            </a:endParaRPr>
          </a:p>
          <a:p>
            <a:pPr>
              <a:lnSpc>
                <a:spcPct val="100000"/>
              </a:lnSpc>
            </a:pPr>
            <a:r>
              <a:rPr b="0" lang="en-US" sz="1800" spc="-1" strike="noStrike">
                <a:solidFill>
                  <a:srgbClr val="000000"/>
                </a:solidFill>
                <a:uFill>
                  <a:solidFill>
                    <a:srgbClr val="ffffff"/>
                  </a:solidFill>
                </a:uFill>
                <a:latin typeface="Arial"/>
              </a:rPr>
              <a:t>Коды 5xx выделены под случаи неудачного выполнения операции по вине сервера. Для всех ситуаций, кроме использования метода HEAD, сервер должен включать в тело сообщения объяснение, которое клиент отобразит пользователю.</a:t>
            </a:r>
            <a:endParaRPr b="0" lang="en-US" sz="1800" spc="-1" strike="noStrike">
              <a:solidFill>
                <a:srgbClr val="000000"/>
              </a:solidFill>
              <a:uFill>
                <a:solidFill>
                  <a:srgbClr val="ffffff"/>
                </a:solidFill>
              </a:uFill>
              <a:latin typeface="Arial"/>
            </a:endParaRPr>
          </a:p>
        </p:txBody>
      </p:sp>
    </p:spTree>
  </p:cSld>
  <p:transition>
    <p:wipe dir="r"/>
  </p:transition>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LibreOffice/5.1.6.2$Linux_X86_64 LibreOffice_project/10m0$Build-2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2017-05-12T17:21:12Z</dcterms:modified>
  <cp:revision>1</cp:revision>
  <dc:subject/>
  <dc:title/>
</cp:coreProperties>
</file>